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0"/>
  </p:notesMasterIdLst>
  <p:sldIdLst>
    <p:sldId id="256" r:id="rId2"/>
    <p:sldId id="257" r:id="rId3"/>
    <p:sldId id="258" r:id="rId4"/>
    <p:sldId id="259" r:id="rId5"/>
    <p:sldId id="260" r:id="rId6"/>
    <p:sldId id="262" r:id="rId7"/>
    <p:sldId id="263" r:id="rId8"/>
    <p:sldId id="310" r:id="rId9"/>
    <p:sldId id="319" r:id="rId10"/>
    <p:sldId id="315" r:id="rId11"/>
    <p:sldId id="316" r:id="rId12"/>
    <p:sldId id="318" r:id="rId13"/>
    <p:sldId id="297" r:id="rId14"/>
    <p:sldId id="317" r:id="rId15"/>
    <p:sldId id="321" r:id="rId16"/>
    <p:sldId id="345" r:id="rId17"/>
    <p:sldId id="322" r:id="rId18"/>
    <p:sldId id="323" r:id="rId19"/>
    <p:sldId id="324" r:id="rId20"/>
    <p:sldId id="325" r:id="rId21"/>
    <p:sldId id="326" r:id="rId22"/>
    <p:sldId id="328" r:id="rId23"/>
    <p:sldId id="344" r:id="rId24"/>
    <p:sldId id="329" r:id="rId25"/>
    <p:sldId id="330" r:id="rId26"/>
    <p:sldId id="331" r:id="rId27"/>
    <p:sldId id="332" r:id="rId28"/>
    <p:sldId id="333" r:id="rId29"/>
    <p:sldId id="334" r:id="rId30"/>
    <p:sldId id="335" r:id="rId31"/>
    <p:sldId id="336" r:id="rId32"/>
    <p:sldId id="337" r:id="rId33"/>
    <p:sldId id="338" r:id="rId34"/>
    <p:sldId id="339" r:id="rId35"/>
    <p:sldId id="340" r:id="rId36"/>
    <p:sldId id="341" r:id="rId37"/>
    <p:sldId id="342" r:id="rId38"/>
    <p:sldId id="343" r:id="rId39"/>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kiosk/>
    <p:sldAll/>
    <p:penClr>
      <a:srgbClr val="FF0000"/>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68" d="100"/>
          <a:sy n="68" d="100"/>
        </p:scale>
        <p:origin x="-1446" y="-96"/>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777\Desktop\&#1072;&#1090;&#1077;&#1089;&#1090;&#1072;&#1094;&#1080;&#1103;%2019&#1075;\&#1044;&#1080;&#1072;&#1075;&#1088;&#1072;&#1084;&#1084;&#1099;%202014-2019.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ru-RU"/>
  <c:style val="18"/>
  <c:chart>
    <c:title>
      <c:tx>
        <c:rich>
          <a:bodyPr/>
          <a:lstStyle/>
          <a:p>
            <a:pPr>
              <a:defRPr/>
            </a:pPr>
            <a:r>
              <a:rPr lang="ru-RU"/>
              <a:t>Показатели результативности соревновательной</a:t>
            </a:r>
            <a:r>
              <a:rPr lang="ru-RU" baseline="0"/>
              <a:t> деятельности</a:t>
            </a:r>
            <a:endParaRPr lang="ru-RU"/>
          </a:p>
        </c:rich>
      </c:tx>
      <c:layout>
        <c:manualLayout>
          <c:xMode val="edge"/>
          <c:yMode val="edge"/>
          <c:x val="0.1209580648218421"/>
          <c:y val="2.4844728597423815E-2"/>
        </c:manualLayout>
      </c:layout>
    </c:title>
    <c:view3D>
      <c:rAngAx val="1"/>
    </c:view3D>
    <c:plotArea>
      <c:layout>
        <c:manualLayout>
          <c:layoutTarget val="inner"/>
          <c:xMode val="edge"/>
          <c:yMode val="edge"/>
          <c:x val="0.17440370771128139"/>
          <c:y val="0.18901931522898791"/>
          <c:w val="0.82160420550844504"/>
          <c:h val="0.60518080834428922"/>
        </c:manualLayout>
      </c:layout>
      <c:bar3DChart>
        <c:barDir val="col"/>
        <c:grouping val="clustered"/>
        <c:ser>
          <c:idx val="0"/>
          <c:order val="0"/>
          <c:tx>
            <c:strRef>
              <c:f>Лист1!$E$6</c:f>
              <c:strCache>
                <c:ptCount val="1"/>
                <c:pt idx="0">
                  <c:v>Международные</c:v>
                </c:pt>
              </c:strCache>
            </c:strRef>
          </c:tx>
          <c:spPr>
            <a:solidFill>
              <a:srgbClr val="FF0000"/>
            </a:solidFill>
          </c:spPr>
          <c:cat>
            <c:multiLvlStrRef>
              <c:f>Лист1!$F$3:$T$5</c:f>
              <c:multiLvlStrCache>
                <c:ptCount val="9"/>
                <c:lvl>
                  <c:pt idx="0">
                    <c:v>I </c:v>
                  </c:pt>
                  <c:pt idx="1">
                    <c:v>II </c:v>
                  </c:pt>
                  <c:pt idx="2">
                    <c:v>III </c:v>
                  </c:pt>
                  <c:pt idx="3">
                    <c:v>I </c:v>
                  </c:pt>
                  <c:pt idx="4">
                    <c:v>II </c:v>
                  </c:pt>
                  <c:pt idx="5">
                    <c:v>III </c:v>
                  </c:pt>
                  <c:pt idx="6">
                    <c:v>I </c:v>
                  </c:pt>
                  <c:pt idx="7">
                    <c:v>II </c:v>
                  </c:pt>
                  <c:pt idx="8">
                    <c:v>III </c:v>
                  </c:pt>
                </c:lvl>
                <c:lvl>
                  <c:pt idx="0">
                    <c:v>место</c:v>
                  </c:pt>
                  <c:pt idx="3">
                    <c:v>место</c:v>
                  </c:pt>
                  <c:pt idx="6">
                    <c:v>место</c:v>
                  </c:pt>
                </c:lvl>
                <c:lvl>
                  <c:pt idx="0">
                    <c:v>2014-2015 гг.</c:v>
                  </c:pt>
                  <c:pt idx="3">
                    <c:v>2016 гг.</c:v>
                  </c:pt>
                  <c:pt idx="6">
                    <c:v>2018-2019 гг.</c:v>
                  </c:pt>
                </c:lvl>
              </c:multiLvlStrCache>
            </c:multiLvlStrRef>
          </c:cat>
          <c:val>
            <c:numRef>
              <c:f>Лист1!$F$6:$T$6</c:f>
              <c:numCache>
                <c:formatCode>General</c:formatCode>
                <c:ptCount val="15"/>
                <c:pt idx="0">
                  <c:v>1</c:v>
                </c:pt>
                <c:pt idx="2">
                  <c:v>1</c:v>
                </c:pt>
              </c:numCache>
            </c:numRef>
          </c:val>
        </c:ser>
        <c:ser>
          <c:idx val="1"/>
          <c:order val="1"/>
          <c:tx>
            <c:strRef>
              <c:f>Лист1!$E$7</c:f>
              <c:strCache>
                <c:ptCount val="1"/>
                <c:pt idx="0">
                  <c:v>Всероссийские </c:v>
                </c:pt>
              </c:strCache>
            </c:strRef>
          </c:tx>
          <c:cat>
            <c:multiLvlStrRef>
              <c:f>Лист1!$F$3:$T$5</c:f>
              <c:multiLvlStrCache>
                <c:ptCount val="9"/>
                <c:lvl>
                  <c:pt idx="0">
                    <c:v>I </c:v>
                  </c:pt>
                  <c:pt idx="1">
                    <c:v>II </c:v>
                  </c:pt>
                  <c:pt idx="2">
                    <c:v>III </c:v>
                  </c:pt>
                  <c:pt idx="3">
                    <c:v>I </c:v>
                  </c:pt>
                  <c:pt idx="4">
                    <c:v>II </c:v>
                  </c:pt>
                  <c:pt idx="5">
                    <c:v>III </c:v>
                  </c:pt>
                  <c:pt idx="6">
                    <c:v>I </c:v>
                  </c:pt>
                  <c:pt idx="7">
                    <c:v>II </c:v>
                  </c:pt>
                  <c:pt idx="8">
                    <c:v>III </c:v>
                  </c:pt>
                </c:lvl>
                <c:lvl>
                  <c:pt idx="0">
                    <c:v>место</c:v>
                  </c:pt>
                  <c:pt idx="3">
                    <c:v>место</c:v>
                  </c:pt>
                  <c:pt idx="6">
                    <c:v>место</c:v>
                  </c:pt>
                </c:lvl>
                <c:lvl>
                  <c:pt idx="0">
                    <c:v>2014-2015 гг.</c:v>
                  </c:pt>
                  <c:pt idx="3">
                    <c:v>2016 гг.</c:v>
                  </c:pt>
                  <c:pt idx="6">
                    <c:v>2018-2019 гг.</c:v>
                  </c:pt>
                </c:lvl>
              </c:multiLvlStrCache>
            </c:multiLvlStrRef>
          </c:cat>
          <c:val>
            <c:numRef>
              <c:f>Лист1!$F$7:$T$7</c:f>
              <c:numCache>
                <c:formatCode>General</c:formatCode>
                <c:ptCount val="15"/>
                <c:pt idx="2">
                  <c:v>2</c:v>
                </c:pt>
                <c:pt idx="8">
                  <c:v>1</c:v>
                </c:pt>
              </c:numCache>
            </c:numRef>
          </c:val>
        </c:ser>
        <c:ser>
          <c:idx val="2"/>
          <c:order val="2"/>
          <c:tx>
            <c:strRef>
              <c:f>Лист1!$E$8</c:f>
              <c:strCache>
                <c:ptCount val="1"/>
                <c:pt idx="0">
                  <c:v>Окружные</c:v>
                </c:pt>
              </c:strCache>
            </c:strRef>
          </c:tx>
          <c:spPr>
            <a:solidFill>
              <a:srgbClr val="FFFF00"/>
            </a:solidFill>
            <a:ln w="38100">
              <a:solidFill>
                <a:schemeClr val="accent1"/>
              </a:solidFill>
            </a:ln>
            <a:effectLst>
              <a:outerShdw blurRad="368300" dist="685800" dir="14280000" rotWithShape="0">
                <a:srgbClr val="000000">
                  <a:alpha val="35000"/>
                </a:srgbClr>
              </a:outerShdw>
            </a:effectLst>
            <a:scene3d>
              <a:camera prst="orthographicFront"/>
              <a:lightRig rig="threePt" dir="t"/>
            </a:scene3d>
            <a:sp3d>
              <a:bevelT w="127000"/>
              <a:contourClr>
                <a:srgbClr val="000000"/>
              </a:contourClr>
            </a:sp3d>
          </c:spPr>
          <c:cat>
            <c:multiLvlStrRef>
              <c:f>Лист1!$F$3:$T$5</c:f>
              <c:multiLvlStrCache>
                <c:ptCount val="9"/>
                <c:lvl>
                  <c:pt idx="0">
                    <c:v>I </c:v>
                  </c:pt>
                  <c:pt idx="1">
                    <c:v>II </c:v>
                  </c:pt>
                  <c:pt idx="2">
                    <c:v>III </c:v>
                  </c:pt>
                  <c:pt idx="3">
                    <c:v>I </c:v>
                  </c:pt>
                  <c:pt idx="4">
                    <c:v>II </c:v>
                  </c:pt>
                  <c:pt idx="5">
                    <c:v>III </c:v>
                  </c:pt>
                  <c:pt idx="6">
                    <c:v>I </c:v>
                  </c:pt>
                  <c:pt idx="7">
                    <c:v>II </c:v>
                  </c:pt>
                  <c:pt idx="8">
                    <c:v>III </c:v>
                  </c:pt>
                </c:lvl>
                <c:lvl>
                  <c:pt idx="0">
                    <c:v>место</c:v>
                  </c:pt>
                  <c:pt idx="3">
                    <c:v>место</c:v>
                  </c:pt>
                  <c:pt idx="6">
                    <c:v>место</c:v>
                  </c:pt>
                </c:lvl>
                <c:lvl>
                  <c:pt idx="0">
                    <c:v>2014-2015 гг.</c:v>
                  </c:pt>
                  <c:pt idx="3">
                    <c:v>2016 гг.</c:v>
                  </c:pt>
                  <c:pt idx="6">
                    <c:v>2018-2019 гг.</c:v>
                  </c:pt>
                </c:lvl>
              </c:multiLvlStrCache>
            </c:multiLvlStrRef>
          </c:cat>
          <c:val>
            <c:numRef>
              <c:f>Лист1!$F$8:$T$8</c:f>
              <c:numCache>
                <c:formatCode>General</c:formatCode>
                <c:ptCount val="15"/>
                <c:pt idx="0">
                  <c:v>2</c:v>
                </c:pt>
                <c:pt idx="1">
                  <c:v>1</c:v>
                </c:pt>
                <c:pt idx="2">
                  <c:v>2</c:v>
                </c:pt>
                <c:pt idx="5">
                  <c:v>3</c:v>
                </c:pt>
                <c:pt idx="6">
                  <c:v>2</c:v>
                </c:pt>
                <c:pt idx="7">
                  <c:v>1</c:v>
                </c:pt>
                <c:pt idx="8">
                  <c:v>3</c:v>
                </c:pt>
              </c:numCache>
            </c:numRef>
          </c:val>
        </c:ser>
        <c:gapWidth val="0"/>
        <c:gapDepth val="110"/>
        <c:shape val="box"/>
        <c:axId val="81876096"/>
        <c:axId val="81877632"/>
        <c:axId val="0"/>
      </c:bar3DChart>
      <c:catAx>
        <c:axId val="81876096"/>
        <c:scaling>
          <c:orientation val="minMax"/>
        </c:scaling>
        <c:axPos val="b"/>
        <c:majorTickMark val="none"/>
        <c:tickLblPos val="nextTo"/>
        <c:crossAx val="81877632"/>
        <c:crosses val="autoZero"/>
        <c:auto val="1"/>
        <c:lblAlgn val="ctr"/>
        <c:lblOffset val="100"/>
      </c:catAx>
      <c:valAx>
        <c:axId val="81877632"/>
        <c:scaling>
          <c:orientation val="minMax"/>
        </c:scaling>
        <c:axPos val="l"/>
        <c:majorGridlines/>
        <c:numFmt formatCode="General" sourceLinked="1"/>
        <c:majorTickMark val="none"/>
        <c:tickLblPos val="nextTo"/>
        <c:crossAx val="81876096"/>
        <c:crosses val="autoZero"/>
        <c:crossBetween val="between"/>
      </c:valAx>
      <c:dTable>
        <c:showHorzBorder val="1"/>
        <c:showVertBorder val="1"/>
        <c:showOutline val="1"/>
        <c:showKeys val="1"/>
        <c:txPr>
          <a:bodyPr/>
          <a:lstStyle/>
          <a:p>
            <a:pPr rtl="0">
              <a:defRPr sz="1800"/>
            </a:pPr>
            <a:endParaRPr lang="ru-RU"/>
          </a:p>
        </c:txPr>
      </c:dTable>
    </c:plotArea>
    <c:plotVisOnly val="1"/>
  </c:chart>
  <c:externalData r:id="rId1"/>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1953FD08-BF32-427F-91D5-C96D55028824}" type="datetimeFigureOut">
              <a:rPr lang="ru-RU"/>
              <a:pPr>
                <a:defRPr/>
              </a:pPr>
              <a:t>12.08.2019</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ru-RU" noProof="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4173FD78-900C-4A1B-A827-B1EB86C20D47}" type="slidenum">
              <a:rPr lang="ru-RU"/>
              <a:pPr>
                <a:defRPr/>
              </a:pPr>
              <a:t>‹#›</a:t>
            </a:fld>
            <a:endParaRPr lang="ru-RU"/>
          </a:p>
        </p:txBody>
      </p:sp>
    </p:spTree>
    <p:extLst>
      <p:ext uri="{BB962C8B-B14F-4D97-AF65-F5344CB8AC3E}">
        <p14:creationId xmlns="" xmlns:p14="http://schemas.microsoft.com/office/powerpoint/2010/main" val="340285559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Образ слайда 1"/>
          <p:cNvSpPr>
            <a:spLocks noGrp="1" noRot="1" noChangeAspect="1"/>
          </p:cNvSpPr>
          <p:nvPr>
            <p:ph type="sldImg"/>
          </p:nvPr>
        </p:nvSpPr>
        <p:spPr bwMode="auto">
          <a:noFill/>
          <a:ln>
            <a:solidFill>
              <a:srgbClr val="000000"/>
            </a:solidFill>
            <a:miter lim="800000"/>
            <a:headEnd/>
            <a:tailEnd/>
          </a:ln>
        </p:spPr>
      </p:sp>
      <p:sp>
        <p:nvSpPr>
          <p:cNvPr id="15362"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15363"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0743B41-0136-439F-BD43-950EFDA2C989}" type="slidenum">
              <a:rPr lang="ru-RU"/>
              <a:pPr fontAlgn="base">
                <a:spcBef>
                  <a:spcPct val="0"/>
                </a:spcBef>
                <a:spcAft>
                  <a:spcPct val="0"/>
                </a:spcAft>
                <a:defRPr/>
              </a:pPr>
              <a:t>1</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Образ слайда 1"/>
          <p:cNvSpPr>
            <a:spLocks noGrp="1" noRot="1" noChangeAspect="1"/>
          </p:cNvSpPr>
          <p:nvPr>
            <p:ph type="sldImg"/>
          </p:nvPr>
        </p:nvSpPr>
        <p:spPr bwMode="auto">
          <a:noFill/>
          <a:ln>
            <a:solidFill>
              <a:srgbClr val="000000"/>
            </a:solidFill>
            <a:miter lim="800000"/>
            <a:headEnd/>
            <a:tailEnd/>
          </a:ln>
        </p:spPr>
      </p:sp>
      <p:sp>
        <p:nvSpPr>
          <p:cNvPr id="19458"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dirty="0" smtClean="0"/>
          </a:p>
        </p:txBody>
      </p:sp>
      <p:sp>
        <p:nvSpPr>
          <p:cNvPr id="19459"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F2E4925-6690-4AE1-A973-87E0DD62DD69}" type="slidenum">
              <a:rPr lang="ru-RU"/>
              <a:pPr fontAlgn="base">
                <a:spcBef>
                  <a:spcPct val="0"/>
                </a:spcBef>
                <a:spcAft>
                  <a:spcPct val="0"/>
                </a:spcAft>
                <a:defRPr/>
              </a:pPr>
              <a:t>4</a:t>
            </a:fld>
            <a:endParaRPr lang="ru-RU"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Образ слайда 1"/>
          <p:cNvSpPr>
            <a:spLocks noGrp="1" noRot="1" noChangeAspect="1"/>
          </p:cNvSpPr>
          <p:nvPr>
            <p:ph type="sldImg"/>
          </p:nvPr>
        </p:nvSpPr>
        <p:spPr bwMode="auto">
          <a:noFill/>
          <a:ln>
            <a:solidFill>
              <a:srgbClr val="000000"/>
            </a:solidFill>
            <a:miter lim="800000"/>
            <a:headEnd/>
            <a:tailEnd/>
          </a:ln>
        </p:spPr>
      </p:sp>
      <p:sp>
        <p:nvSpPr>
          <p:cNvPr id="21506"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21507"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52E70D2-24DB-481A-A746-033AF6FD683C}" type="slidenum">
              <a:rPr lang="ru-RU"/>
              <a:pPr fontAlgn="base">
                <a:spcBef>
                  <a:spcPct val="0"/>
                </a:spcBef>
                <a:spcAft>
                  <a:spcPct val="0"/>
                </a:spcAft>
                <a:defRPr/>
              </a:pPr>
              <a:t>5</a:t>
            </a:fld>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Образ слайда 1"/>
          <p:cNvSpPr>
            <a:spLocks noGrp="1" noRot="1" noChangeAspect="1"/>
          </p:cNvSpPr>
          <p:nvPr>
            <p:ph type="sldImg"/>
          </p:nvPr>
        </p:nvSpPr>
        <p:spPr bwMode="auto">
          <a:noFill/>
          <a:ln>
            <a:solidFill>
              <a:srgbClr val="000000"/>
            </a:solidFill>
            <a:miter lim="800000"/>
            <a:headEnd/>
            <a:tailEnd/>
          </a:ln>
        </p:spPr>
      </p:sp>
      <p:sp>
        <p:nvSpPr>
          <p:cNvPr id="25602"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25603"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5DEAB6E-8D3B-457D-9B8D-CFA874E2F288}" type="slidenum">
              <a:rPr lang="ru-RU"/>
              <a:pPr fontAlgn="base">
                <a:spcBef>
                  <a:spcPct val="0"/>
                </a:spcBef>
                <a:spcAft>
                  <a:spcPct val="0"/>
                </a:spcAft>
                <a:defRPr/>
              </a:pPr>
              <a:t>6</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4" name="Rounded Rectangle 15"/>
          <p:cNvSpPr/>
          <p:nvPr/>
        </p:nvSpPr>
        <p:spPr>
          <a:xfrm>
            <a:off x="228600" y="228600"/>
            <a:ext cx="8696325" cy="6035675"/>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5" name="Group 9"/>
          <p:cNvGrpSpPr>
            <a:grpSpLocks noChangeAspect="1"/>
          </p:cNvGrpSpPr>
          <p:nvPr/>
        </p:nvGrpSpPr>
        <p:grpSpPr bwMode="auto">
          <a:xfrm>
            <a:off x="211138" y="5354638"/>
            <a:ext cx="8723312" cy="1330325"/>
            <a:chOff x="-3905250" y="4294188"/>
            <a:chExt cx="13011150" cy="1892300"/>
          </a:xfrm>
        </p:grpSpPr>
        <p:sp>
          <p:nvSpPr>
            <p:cNvPr id="6" name="Freeform 14"/>
            <p:cNvSpPr>
              <a:spLocks/>
            </p:cNvSpPr>
            <p:nvPr/>
          </p:nvSpPr>
          <p:spPr bwMode="hidden">
            <a:xfrm>
              <a:off x="4810681" y="4499676"/>
              <a:ext cx="4295219" cy="1016152"/>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a:lstStyle/>
            <a:p>
              <a:pPr fontAlgn="auto">
                <a:spcBef>
                  <a:spcPts val="0"/>
                </a:spcBef>
                <a:spcAft>
                  <a:spcPts val="0"/>
                </a:spcAft>
                <a:defRPr/>
              </a:pPr>
              <a:endParaRPr lang="en-US">
                <a:latin typeface="+mn-lt"/>
              </a:endParaRPr>
            </a:p>
          </p:txBody>
        </p:sp>
        <p:sp>
          <p:nvSpPr>
            <p:cNvPr id="7" name="Freeform 18"/>
            <p:cNvSpPr>
              <a:spLocks/>
            </p:cNvSpPr>
            <p:nvPr/>
          </p:nvSpPr>
          <p:spPr bwMode="hidden">
            <a:xfrm>
              <a:off x="-308538" y="4319027"/>
              <a:ext cx="8280254" cy="1208092"/>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a:lstStyle/>
            <a:p>
              <a:pPr fontAlgn="auto">
                <a:spcBef>
                  <a:spcPts val="0"/>
                </a:spcBef>
                <a:spcAft>
                  <a:spcPts val="0"/>
                </a:spcAft>
                <a:defRPr/>
              </a:pPr>
              <a:endParaRPr lang="en-US">
                <a:latin typeface="+mn-lt"/>
              </a:endParaRPr>
            </a:p>
          </p:txBody>
        </p:sp>
        <p:sp>
          <p:nvSpPr>
            <p:cNvPr id="8" name="Freeform 22"/>
            <p:cNvSpPr>
              <a:spLocks/>
            </p:cNvSpPr>
            <p:nvPr/>
          </p:nvSpPr>
          <p:spPr bwMode="hidden">
            <a:xfrm>
              <a:off x="4014" y="4334834"/>
              <a:ext cx="8164231" cy="1101960"/>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a:lstStyle/>
            <a:p>
              <a:pPr fontAlgn="auto">
                <a:spcBef>
                  <a:spcPts val="0"/>
                </a:spcBef>
                <a:spcAft>
                  <a:spcPts val="0"/>
                </a:spcAft>
                <a:defRPr/>
              </a:pPr>
              <a:endParaRPr lang="en-US">
                <a:latin typeface="+mn-lt"/>
              </a:endParaRPr>
            </a:p>
          </p:txBody>
        </p:sp>
        <p:sp>
          <p:nvSpPr>
            <p:cNvPr id="9" name="Freeform 26"/>
            <p:cNvSpPr>
              <a:spLocks/>
            </p:cNvSpPr>
            <p:nvPr/>
          </p:nvSpPr>
          <p:spPr bwMode="hidden">
            <a:xfrm>
              <a:off x="4157164" y="4316769"/>
              <a:ext cx="4939265" cy="925827"/>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a:lstStyle/>
            <a:p>
              <a:pPr fontAlgn="auto">
                <a:spcBef>
                  <a:spcPts val="0"/>
                </a:spcBef>
                <a:spcAft>
                  <a:spcPts val="0"/>
                </a:spcAft>
                <a:defRPr/>
              </a:pPr>
              <a:endParaRPr lang="en-US">
                <a:latin typeface="+mn-lt"/>
              </a:endParaRPr>
            </a:p>
          </p:txBody>
        </p:sp>
        <p:sp useBgFill="1">
          <p:nvSpPr>
            <p:cNvPr id="10"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a:lstStyle/>
            <a:p>
              <a:pPr fontAlgn="auto">
                <a:spcBef>
                  <a:spcPts val="0"/>
                </a:spcBef>
                <a:spcAft>
                  <a:spcPts val="0"/>
                </a:spcAft>
                <a:defRPr/>
              </a:pPr>
              <a:endParaRPr lang="en-US">
                <a:latin typeface="+mn-lt"/>
              </a:endParaRPr>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11" name="Date Placeholder 3"/>
          <p:cNvSpPr>
            <a:spLocks noGrp="1"/>
          </p:cNvSpPr>
          <p:nvPr>
            <p:ph type="dt" sz="half" idx="10"/>
          </p:nvPr>
        </p:nvSpPr>
        <p:spPr/>
        <p:txBody>
          <a:bodyPr/>
          <a:lstStyle>
            <a:lvl1pPr>
              <a:defRPr/>
            </a:lvl1pPr>
          </a:lstStyle>
          <a:p>
            <a:pPr>
              <a:defRPr/>
            </a:pPr>
            <a:fld id="{6D014517-4325-4497-93D3-59DA1340C8A1}" type="datetimeFigureOut">
              <a:rPr lang="ru-RU"/>
              <a:pPr>
                <a:defRPr/>
              </a:pPr>
              <a:t>12.08.2019</a:t>
            </a:fld>
            <a:endParaRPr lang="ru-RU"/>
          </a:p>
        </p:txBody>
      </p:sp>
      <p:sp>
        <p:nvSpPr>
          <p:cNvPr id="12" name="Footer Placeholder 4"/>
          <p:cNvSpPr>
            <a:spLocks noGrp="1"/>
          </p:cNvSpPr>
          <p:nvPr>
            <p:ph type="ftr" sz="quarter" idx="11"/>
          </p:nvPr>
        </p:nvSpPr>
        <p:spPr/>
        <p:txBody>
          <a:bodyPr/>
          <a:lstStyle>
            <a:lvl1pPr>
              <a:defRPr/>
            </a:lvl1pPr>
          </a:lstStyle>
          <a:p>
            <a:pPr>
              <a:defRPr/>
            </a:pPr>
            <a:endParaRPr lang="ru-RU"/>
          </a:p>
        </p:txBody>
      </p:sp>
      <p:sp>
        <p:nvSpPr>
          <p:cNvPr id="13" name="Slide Number Placeholder 5"/>
          <p:cNvSpPr>
            <a:spLocks noGrp="1"/>
          </p:cNvSpPr>
          <p:nvPr>
            <p:ph type="sldNum" sz="quarter" idx="12"/>
          </p:nvPr>
        </p:nvSpPr>
        <p:spPr/>
        <p:txBody>
          <a:bodyPr/>
          <a:lstStyle>
            <a:lvl1pPr>
              <a:defRPr/>
            </a:lvl1pPr>
          </a:lstStyle>
          <a:p>
            <a:pPr>
              <a:defRPr/>
            </a:pPr>
            <a:fld id="{662F7C7B-7B9F-44F1-96B7-CBAA9B11BEBE}"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lvl1pPr>
              <a:defRPr/>
            </a:lvl1pPr>
          </a:lstStyle>
          <a:p>
            <a:pPr>
              <a:defRPr/>
            </a:pPr>
            <a:fld id="{22C22019-6C28-426E-BF2D-560F1A428332}" type="datetimeFigureOut">
              <a:rPr lang="ru-RU"/>
              <a:pPr>
                <a:defRPr/>
              </a:pPr>
              <a:t>12.08.2019</a:t>
            </a:fld>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380E3B95-154F-42D5-ABFE-6FCF661E9160}"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4" name="Rounded Rectangle 20"/>
          <p:cNvSpPr/>
          <p:nvPr/>
        </p:nvSpPr>
        <p:spPr bwMode="hidden">
          <a:xfrm>
            <a:off x="228600" y="228600"/>
            <a:ext cx="8696325"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5" name="Group 14"/>
          <p:cNvGrpSpPr>
            <a:grpSpLocks noChangeAspect="1"/>
          </p:cNvGrpSpPr>
          <p:nvPr/>
        </p:nvGrpSpPr>
        <p:grpSpPr bwMode="auto">
          <a:xfrm>
            <a:off x="211138" y="714375"/>
            <a:ext cx="8723312" cy="1331913"/>
            <a:chOff x="-3905250" y="4294188"/>
            <a:chExt cx="13011150" cy="1892300"/>
          </a:xfrm>
        </p:grpSpPr>
        <p:sp>
          <p:nvSpPr>
            <p:cNvPr id="6" name="Freeform 14"/>
            <p:cNvSpPr>
              <a:spLocks/>
            </p:cNvSpPr>
            <p:nvPr/>
          </p:nvSpPr>
          <p:spPr bwMode="hidden">
            <a:xfrm>
              <a:off x="4810681" y="4501687"/>
              <a:ext cx="4295219" cy="101494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a:lstStyle/>
            <a:p>
              <a:pPr fontAlgn="auto">
                <a:spcBef>
                  <a:spcPts val="0"/>
                </a:spcBef>
                <a:spcAft>
                  <a:spcPts val="0"/>
                </a:spcAft>
                <a:defRPr/>
              </a:pPr>
              <a:endParaRPr lang="en-US">
                <a:latin typeface="+mn-lt"/>
              </a:endParaRPr>
            </a:p>
          </p:txBody>
        </p:sp>
        <p:sp>
          <p:nvSpPr>
            <p:cNvPr id="7" name="Freeform 18"/>
            <p:cNvSpPr>
              <a:spLocks/>
            </p:cNvSpPr>
            <p:nvPr/>
          </p:nvSpPr>
          <p:spPr bwMode="hidden">
            <a:xfrm>
              <a:off x="-308538" y="4318998"/>
              <a:ext cx="8280254" cy="1208906"/>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a:lstStyle/>
            <a:p>
              <a:pPr fontAlgn="auto">
                <a:spcBef>
                  <a:spcPts val="0"/>
                </a:spcBef>
                <a:spcAft>
                  <a:spcPts val="0"/>
                </a:spcAft>
                <a:defRPr/>
              </a:pPr>
              <a:endParaRPr lang="en-US">
                <a:latin typeface="+mn-lt"/>
              </a:endParaRPr>
            </a:p>
          </p:txBody>
        </p:sp>
        <p:sp>
          <p:nvSpPr>
            <p:cNvPr id="8" name="Freeform 22"/>
            <p:cNvSpPr>
              <a:spLocks/>
            </p:cNvSpPr>
            <p:nvPr/>
          </p:nvSpPr>
          <p:spPr bwMode="hidden">
            <a:xfrm>
              <a:off x="4014" y="4334786"/>
              <a:ext cx="8164231" cy="110290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a:lstStyle/>
            <a:p>
              <a:pPr fontAlgn="auto">
                <a:spcBef>
                  <a:spcPts val="0"/>
                </a:spcBef>
                <a:spcAft>
                  <a:spcPts val="0"/>
                </a:spcAft>
                <a:defRPr/>
              </a:pPr>
              <a:endParaRPr lang="en-US">
                <a:latin typeface="+mn-lt"/>
              </a:endParaRPr>
            </a:p>
          </p:txBody>
        </p:sp>
        <p:sp>
          <p:nvSpPr>
            <p:cNvPr id="9" name="Freeform 26"/>
            <p:cNvSpPr>
              <a:spLocks/>
            </p:cNvSpPr>
            <p:nvPr/>
          </p:nvSpPr>
          <p:spPr bwMode="hidden">
            <a:xfrm>
              <a:off x="4157164" y="4316742"/>
              <a:ext cx="4939265" cy="92697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a:lstStyle/>
            <a:p>
              <a:pPr fontAlgn="auto">
                <a:spcBef>
                  <a:spcPts val="0"/>
                </a:spcBef>
                <a:spcAft>
                  <a:spcPts val="0"/>
                </a:spcAft>
                <a:defRPr/>
              </a:pPr>
              <a:endParaRPr lang="en-US">
                <a:latin typeface="+mn-lt"/>
              </a:endParaRPr>
            </a:p>
          </p:txBody>
        </p:sp>
        <p:sp useBgFill="1">
          <p:nvSpPr>
            <p:cNvPr id="1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a:lstStyle/>
            <a:p>
              <a:pPr fontAlgn="auto">
                <a:spcBef>
                  <a:spcPts val="0"/>
                </a:spcBef>
                <a:spcAft>
                  <a:spcPts val="0"/>
                </a:spcAft>
                <a:defRPr/>
              </a:pPr>
              <a:endParaRPr lang="en-US">
                <a:latin typeface="+mn-lt"/>
              </a:endParaRPr>
            </a:p>
          </p:txBody>
        </p:sp>
      </p:grpSp>
      <p:sp>
        <p:nvSpPr>
          <p:cNvPr id="2" name="Vertical Title 1"/>
          <p:cNvSpPr>
            <a:spLocks noGrp="1"/>
          </p:cNvSpPr>
          <p:nvPr>
            <p:ph type="title" orient="vert"/>
          </p:nvPr>
        </p:nvSpPr>
        <p:spPr>
          <a:xfrm>
            <a:off x="6629400" y="1447800"/>
            <a:ext cx="2057400" cy="4487333"/>
          </a:xfrm>
        </p:spPr>
        <p:txBody>
          <a:bodyPr vert="eaVert"/>
          <a:lstStyle>
            <a:lvl1pPr algn="l">
              <a:defRPr>
                <a:solidFill>
                  <a:schemeClr val="tx2"/>
                </a:solidFill>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1" name="Date Placeholder 3"/>
          <p:cNvSpPr>
            <a:spLocks noGrp="1"/>
          </p:cNvSpPr>
          <p:nvPr>
            <p:ph type="dt" sz="half" idx="10"/>
          </p:nvPr>
        </p:nvSpPr>
        <p:spPr/>
        <p:txBody>
          <a:bodyPr/>
          <a:lstStyle>
            <a:lvl1pPr>
              <a:defRPr/>
            </a:lvl1pPr>
          </a:lstStyle>
          <a:p>
            <a:pPr>
              <a:defRPr/>
            </a:pPr>
            <a:fld id="{E5E78A5E-8E6D-4464-A642-1114E91C28D4}" type="datetimeFigureOut">
              <a:rPr lang="ru-RU"/>
              <a:pPr>
                <a:defRPr/>
              </a:pPr>
              <a:t>12.08.2019</a:t>
            </a:fld>
            <a:endParaRPr lang="ru-RU"/>
          </a:p>
        </p:txBody>
      </p:sp>
      <p:sp>
        <p:nvSpPr>
          <p:cNvPr id="12" name="Footer Placeholder 4"/>
          <p:cNvSpPr>
            <a:spLocks noGrp="1"/>
          </p:cNvSpPr>
          <p:nvPr>
            <p:ph type="ftr" sz="quarter" idx="11"/>
          </p:nvPr>
        </p:nvSpPr>
        <p:spPr/>
        <p:txBody>
          <a:bodyPr/>
          <a:lstStyle>
            <a:lvl1pPr>
              <a:defRPr/>
            </a:lvl1pPr>
          </a:lstStyle>
          <a:p>
            <a:pPr>
              <a:defRPr/>
            </a:pPr>
            <a:endParaRPr lang="ru-RU"/>
          </a:p>
        </p:txBody>
      </p:sp>
      <p:sp>
        <p:nvSpPr>
          <p:cNvPr id="13" name="Slide Number Placeholder 5"/>
          <p:cNvSpPr>
            <a:spLocks noGrp="1"/>
          </p:cNvSpPr>
          <p:nvPr>
            <p:ph type="sldNum" sz="quarter" idx="12"/>
          </p:nvPr>
        </p:nvSpPr>
        <p:spPr/>
        <p:txBody>
          <a:bodyPr/>
          <a:lstStyle>
            <a:lvl1pPr>
              <a:defRPr/>
            </a:lvl1pPr>
          </a:lstStyle>
          <a:p>
            <a:pPr>
              <a:defRPr/>
            </a:pPr>
            <a:fld id="{67218819-07DD-4E9E-A7DD-487A48A74ACC}"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Title 6"/>
          <p:cNvSpPr>
            <a:spLocks noGrp="1"/>
          </p:cNvSpPr>
          <p:nvPr>
            <p:ph type="title"/>
          </p:nvPr>
        </p:nvSpPr>
        <p:spPr/>
        <p:txBody>
          <a:bodyPr/>
          <a:lstStyle/>
          <a:p>
            <a:r>
              <a:rPr lang="ru-RU" smtClean="0"/>
              <a:t>Образец заголовка</a:t>
            </a:r>
            <a:endParaRPr lang="en-US"/>
          </a:p>
        </p:txBody>
      </p:sp>
      <p:sp>
        <p:nvSpPr>
          <p:cNvPr id="4" name="Date Placeholder 3"/>
          <p:cNvSpPr>
            <a:spLocks noGrp="1"/>
          </p:cNvSpPr>
          <p:nvPr>
            <p:ph type="dt" sz="half" idx="10"/>
          </p:nvPr>
        </p:nvSpPr>
        <p:spPr/>
        <p:txBody>
          <a:bodyPr/>
          <a:lstStyle>
            <a:lvl1pPr>
              <a:defRPr/>
            </a:lvl1pPr>
          </a:lstStyle>
          <a:p>
            <a:pPr>
              <a:defRPr/>
            </a:pPr>
            <a:fld id="{A5A1598C-4B66-4134-B053-FA9EB0C4EC73}" type="datetimeFigureOut">
              <a:rPr lang="ru-RU"/>
              <a:pPr>
                <a:defRPr/>
              </a:pPr>
              <a:t>12.08.2019</a:t>
            </a:fld>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2532385B-234B-40B1-B335-4F2C4B40C7AD}"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4" name="Rounded Rectangle 13"/>
          <p:cNvSpPr/>
          <p:nvPr/>
        </p:nvSpPr>
        <p:spPr>
          <a:xfrm>
            <a:off x="228600" y="228600"/>
            <a:ext cx="8696325" cy="473710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Freeform 14"/>
          <p:cNvSpPr>
            <a:spLocks/>
          </p:cNvSpPr>
          <p:nvPr/>
        </p:nvSpPr>
        <p:spPr bwMode="hidden">
          <a:xfrm>
            <a:off x="6046788" y="4203700"/>
            <a:ext cx="2876550" cy="714375"/>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a:lstStyle/>
          <a:p>
            <a:pPr fontAlgn="auto">
              <a:spcBef>
                <a:spcPts val="0"/>
              </a:spcBef>
              <a:spcAft>
                <a:spcPts val="0"/>
              </a:spcAft>
              <a:defRPr/>
            </a:pPr>
            <a:endParaRPr lang="en-US">
              <a:latin typeface="+mn-lt"/>
            </a:endParaRPr>
          </a:p>
        </p:txBody>
      </p:sp>
      <p:sp>
        <p:nvSpPr>
          <p:cNvPr id="6" name="Freeform 18"/>
          <p:cNvSpPr>
            <a:spLocks/>
          </p:cNvSpPr>
          <p:nvPr/>
        </p:nvSpPr>
        <p:spPr bwMode="hidden">
          <a:xfrm>
            <a:off x="2619375" y="4075113"/>
            <a:ext cx="5545138" cy="850900"/>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a:lstStyle/>
          <a:p>
            <a:pPr fontAlgn="auto">
              <a:spcBef>
                <a:spcPts val="0"/>
              </a:spcBef>
              <a:spcAft>
                <a:spcPts val="0"/>
              </a:spcAft>
              <a:defRPr/>
            </a:pPr>
            <a:endParaRPr lang="en-US">
              <a:latin typeface="+mn-lt"/>
            </a:endParaRPr>
          </a:p>
        </p:txBody>
      </p:sp>
      <p:sp>
        <p:nvSpPr>
          <p:cNvPr id="7" name="Freeform 22"/>
          <p:cNvSpPr>
            <a:spLocks/>
          </p:cNvSpPr>
          <p:nvPr/>
        </p:nvSpPr>
        <p:spPr bwMode="hidden">
          <a:xfrm>
            <a:off x="2828925" y="4087813"/>
            <a:ext cx="5467350" cy="774700"/>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a:lstStyle/>
          <a:p>
            <a:pPr fontAlgn="auto">
              <a:spcBef>
                <a:spcPts val="0"/>
              </a:spcBef>
              <a:spcAft>
                <a:spcPts val="0"/>
              </a:spcAft>
              <a:defRPr/>
            </a:pPr>
            <a:endParaRPr lang="en-US">
              <a:latin typeface="+mn-lt"/>
            </a:endParaRPr>
          </a:p>
        </p:txBody>
      </p:sp>
      <p:sp>
        <p:nvSpPr>
          <p:cNvPr id="8" name="Freeform 26"/>
          <p:cNvSpPr>
            <a:spLocks/>
          </p:cNvSpPr>
          <p:nvPr/>
        </p:nvSpPr>
        <p:spPr bwMode="hidden">
          <a:xfrm>
            <a:off x="5610225" y="4073525"/>
            <a:ext cx="3306763" cy="652463"/>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a:lstStyle/>
          <a:p>
            <a:pPr fontAlgn="auto">
              <a:spcBef>
                <a:spcPts val="0"/>
              </a:spcBef>
              <a:spcAft>
                <a:spcPts val="0"/>
              </a:spcAft>
              <a:defRPr/>
            </a:pPr>
            <a:endParaRPr lang="en-US">
              <a:latin typeface="+mn-lt"/>
            </a:endParaRPr>
          </a:p>
        </p:txBody>
      </p:sp>
      <p:sp useBgFill="1">
        <p:nvSpPr>
          <p:cNvPr id="9" name="Freeform 10"/>
          <p:cNvSpPr>
            <a:spLocks/>
          </p:cNvSpPr>
          <p:nvPr/>
        </p:nvSpPr>
        <p:spPr bwMode="hidden">
          <a:xfrm>
            <a:off x="211138" y="4059238"/>
            <a:ext cx="8723312" cy="1328737"/>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a:lstStyle/>
          <a:p>
            <a:pPr fontAlgn="auto">
              <a:spcBef>
                <a:spcPts val="0"/>
              </a:spcBef>
              <a:spcAft>
                <a:spcPts val="0"/>
              </a:spcAft>
              <a:defRPr/>
            </a:pPr>
            <a:endParaRPr lang="en-US">
              <a:latin typeface="+mn-lt"/>
            </a:endParaRPr>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10" name="Date Placeholder 3"/>
          <p:cNvSpPr>
            <a:spLocks noGrp="1"/>
          </p:cNvSpPr>
          <p:nvPr>
            <p:ph type="dt" sz="half" idx="10"/>
          </p:nvPr>
        </p:nvSpPr>
        <p:spPr/>
        <p:txBody>
          <a:bodyPr/>
          <a:lstStyle>
            <a:lvl1pPr>
              <a:defRPr/>
            </a:lvl1pPr>
          </a:lstStyle>
          <a:p>
            <a:pPr>
              <a:defRPr/>
            </a:pPr>
            <a:fld id="{6BF3C5B3-08C2-4FA1-BDBF-997D2ADE74E8}" type="datetimeFigureOut">
              <a:rPr lang="ru-RU"/>
              <a:pPr>
                <a:defRPr/>
              </a:pPr>
              <a:t>12.08.2019</a:t>
            </a:fld>
            <a:endParaRPr lang="ru-RU"/>
          </a:p>
        </p:txBody>
      </p:sp>
      <p:sp>
        <p:nvSpPr>
          <p:cNvPr id="11" name="Footer Placeholder 4"/>
          <p:cNvSpPr>
            <a:spLocks noGrp="1"/>
          </p:cNvSpPr>
          <p:nvPr>
            <p:ph type="ftr" sz="quarter" idx="11"/>
          </p:nvPr>
        </p:nvSpPr>
        <p:spPr/>
        <p:txBody>
          <a:bodyPr/>
          <a:lstStyle>
            <a:lvl1pPr>
              <a:defRPr/>
            </a:lvl1pPr>
          </a:lstStyle>
          <a:p>
            <a:pPr>
              <a:defRPr/>
            </a:pPr>
            <a:endParaRPr lang="ru-RU"/>
          </a:p>
        </p:txBody>
      </p:sp>
      <p:sp>
        <p:nvSpPr>
          <p:cNvPr id="12" name="Slide Number Placeholder 5"/>
          <p:cNvSpPr>
            <a:spLocks noGrp="1"/>
          </p:cNvSpPr>
          <p:nvPr>
            <p:ph type="sldNum" sz="quarter" idx="12"/>
          </p:nvPr>
        </p:nvSpPr>
        <p:spPr/>
        <p:txBody>
          <a:bodyPr/>
          <a:lstStyle>
            <a:lvl1pPr>
              <a:defRPr/>
            </a:lvl1pPr>
          </a:lstStyle>
          <a:p>
            <a:pPr>
              <a:defRPr/>
            </a:pPr>
            <a:fld id="{E1981780-7E85-4BB4-A7B3-F7EF67E57627}" type="slidenum">
              <a:rPr lang="ru-RU"/>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676655" y="2679192"/>
            <a:ext cx="3822192" cy="34472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Date Placeholder 3"/>
          <p:cNvSpPr>
            <a:spLocks noGrp="1"/>
          </p:cNvSpPr>
          <p:nvPr>
            <p:ph type="dt" sz="half" idx="15"/>
          </p:nvPr>
        </p:nvSpPr>
        <p:spPr/>
        <p:txBody>
          <a:bodyPr/>
          <a:lstStyle>
            <a:lvl1pPr>
              <a:defRPr/>
            </a:lvl1pPr>
          </a:lstStyle>
          <a:p>
            <a:pPr>
              <a:defRPr/>
            </a:pPr>
            <a:fld id="{0272B9D4-180C-4DB5-B97E-6380B92CC357}" type="datetimeFigureOut">
              <a:rPr lang="ru-RU"/>
              <a:pPr>
                <a:defRPr/>
              </a:pPr>
              <a:t>12.08.2019</a:t>
            </a:fld>
            <a:endParaRPr lang="ru-RU"/>
          </a:p>
        </p:txBody>
      </p:sp>
      <p:sp>
        <p:nvSpPr>
          <p:cNvPr id="6" name="Footer Placeholder 4"/>
          <p:cNvSpPr>
            <a:spLocks noGrp="1"/>
          </p:cNvSpPr>
          <p:nvPr>
            <p:ph type="ftr" sz="quarter" idx="16"/>
          </p:nvPr>
        </p:nvSpPr>
        <p:spPr/>
        <p:txBody>
          <a:bodyPr/>
          <a:lstStyle>
            <a:lvl1pPr>
              <a:defRPr/>
            </a:lvl1pPr>
          </a:lstStyle>
          <a:p>
            <a:pPr>
              <a:defRPr/>
            </a:pPr>
            <a:endParaRPr lang="ru-RU"/>
          </a:p>
        </p:txBody>
      </p:sp>
      <p:sp>
        <p:nvSpPr>
          <p:cNvPr id="7" name="Slide Number Placeholder 5"/>
          <p:cNvSpPr>
            <a:spLocks noGrp="1"/>
          </p:cNvSpPr>
          <p:nvPr>
            <p:ph type="sldNum" sz="quarter" idx="17"/>
          </p:nvPr>
        </p:nvSpPr>
        <p:spPr/>
        <p:txBody>
          <a:bodyPr/>
          <a:lstStyle>
            <a:lvl1pPr>
              <a:defRPr/>
            </a:lvl1pPr>
          </a:lstStyle>
          <a:p>
            <a:pPr>
              <a:defRPr/>
            </a:pPr>
            <a:fld id="{5833DB52-2B04-4732-851B-5A1ADE4BD18C}"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3"/>
          <p:cNvSpPr>
            <a:spLocks noGrp="1"/>
          </p:cNvSpPr>
          <p:nvPr>
            <p:ph type="dt" sz="half" idx="10"/>
          </p:nvPr>
        </p:nvSpPr>
        <p:spPr/>
        <p:txBody>
          <a:bodyPr/>
          <a:lstStyle>
            <a:lvl1pPr>
              <a:defRPr/>
            </a:lvl1pPr>
          </a:lstStyle>
          <a:p>
            <a:pPr>
              <a:defRPr/>
            </a:pPr>
            <a:fld id="{A4D7EB00-BE65-4A84-BE4D-9EECA24960A6}" type="datetimeFigureOut">
              <a:rPr lang="ru-RU"/>
              <a:pPr>
                <a:defRPr/>
              </a:pPr>
              <a:t>12.08.2019</a:t>
            </a:fld>
            <a:endParaRPr lang="ru-RU"/>
          </a:p>
        </p:txBody>
      </p:sp>
      <p:sp>
        <p:nvSpPr>
          <p:cNvPr id="8" name="Footer Placeholder 4"/>
          <p:cNvSpPr>
            <a:spLocks noGrp="1"/>
          </p:cNvSpPr>
          <p:nvPr>
            <p:ph type="ftr" sz="quarter" idx="11"/>
          </p:nvPr>
        </p:nvSpPr>
        <p:spPr/>
        <p:txBody>
          <a:bodyPr/>
          <a:lstStyle>
            <a:lvl1pPr>
              <a:defRPr/>
            </a:lvl1pPr>
          </a:lstStyle>
          <a:p>
            <a:pPr>
              <a:defRPr/>
            </a:pPr>
            <a:endParaRPr lang="ru-RU"/>
          </a:p>
        </p:txBody>
      </p:sp>
      <p:sp>
        <p:nvSpPr>
          <p:cNvPr id="9" name="Slide Number Placeholder 5"/>
          <p:cNvSpPr>
            <a:spLocks noGrp="1"/>
          </p:cNvSpPr>
          <p:nvPr>
            <p:ph type="sldNum" sz="quarter" idx="12"/>
          </p:nvPr>
        </p:nvSpPr>
        <p:spPr/>
        <p:txBody>
          <a:bodyPr/>
          <a:lstStyle>
            <a:lvl1pPr>
              <a:defRPr/>
            </a:lvl1pPr>
          </a:lstStyle>
          <a:p>
            <a:pPr>
              <a:defRPr/>
            </a:pPr>
            <a:fld id="{1BB6FB54-9755-468F-8B2F-88D52853FCAC}"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3"/>
          <p:cNvSpPr>
            <a:spLocks noGrp="1"/>
          </p:cNvSpPr>
          <p:nvPr>
            <p:ph type="dt" sz="half" idx="10"/>
          </p:nvPr>
        </p:nvSpPr>
        <p:spPr/>
        <p:txBody>
          <a:bodyPr/>
          <a:lstStyle>
            <a:lvl1pPr>
              <a:defRPr/>
            </a:lvl1pPr>
          </a:lstStyle>
          <a:p>
            <a:pPr>
              <a:defRPr/>
            </a:pPr>
            <a:fld id="{E875CAF8-8FC2-46D5-8DA9-F389AB4A24A4}" type="datetimeFigureOut">
              <a:rPr lang="ru-RU"/>
              <a:pPr>
                <a:defRPr/>
              </a:pPr>
              <a:t>12.08.2019</a:t>
            </a:fld>
            <a:endParaRPr lang="ru-RU"/>
          </a:p>
        </p:txBody>
      </p:sp>
      <p:sp>
        <p:nvSpPr>
          <p:cNvPr id="4" name="Footer Placeholder 4"/>
          <p:cNvSpPr>
            <a:spLocks noGrp="1"/>
          </p:cNvSpPr>
          <p:nvPr>
            <p:ph type="ftr" sz="quarter" idx="11"/>
          </p:nvPr>
        </p:nvSpPr>
        <p:spPr/>
        <p:txBody>
          <a:bodyPr/>
          <a:lstStyle>
            <a:lvl1pPr>
              <a:defRPr/>
            </a:lvl1pPr>
          </a:lstStyle>
          <a:p>
            <a:pPr>
              <a:defRPr/>
            </a:pPr>
            <a:endParaRPr lang="ru-RU"/>
          </a:p>
        </p:txBody>
      </p:sp>
      <p:sp>
        <p:nvSpPr>
          <p:cNvPr id="5" name="Slide Number Placeholder 5"/>
          <p:cNvSpPr>
            <a:spLocks noGrp="1"/>
          </p:cNvSpPr>
          <p:nvPr>
            <p:ph type="sldNum" sz="quarter" idx="12"/>
          </p:nvPr>
        </p:nvSpPr>
        <p:spPr/>
        <p:txBody>
          <a:bodyPr/>
          <a:lstStyle>
            <a:lvl1pPr>
              <a:defRPr/>
            </a:lvl1pPr>
          </a:lstStyle>
          <a:p>
            <a:pPr>
              <a:defRPr/>
            </a:pPr>
            <a:fld id="{CBB70968-B4B9-4E78-A0C1-F8974B4F29C8}"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Rounded Rectangle 11"/>
          <p:cNvSpPr/>
          <p:nvPr/>
        </p:nvSpPr>
        <p:spPr>
          <a:xfrm>
            <a:off x="228600" y="228600"/>
            <a:ext cx="8696325"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3" name="Group 5"/>
          <p:cNvGrpSpPr>
            <a:grpSpLocks noChangeAspect="1"/>
          </p:cNvGrpSpPr>
          <p:nvPr/>
        </p:nvGrpSpPr>
        <p:grpSpPr bwMode="auto">
          <a:xfrm>
            <a:off x="211138" y="714375"/>
            <a:ext cx="8723312" cy="1330325"/>
            <a:chOff x="-3905251" y="4294188"/>
            <a:chExt cx="13027839" cy="1892300"/>
          </a:xfrm>
        </p:grpSpPr>
        <p:sp>
          <p:nvSpPr>
            <p:cNvPr id="4" name="Freeform 14"/>
            <p:cNvSpPr>
              <a:spLocks/>
            </p:cNvSpPr>
            <p:nvPr/>
          </p:nvSpPr>
          <p:spPr bwMode="hidden">
            <a:xfrm>
              <a:off x="4810006" y="4499677"/>
              <a:ext cx="4295986" cy="1016152"/>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a:lstStyle/>
            <a:p>
              <a:pPr fontAlgn="auto">
                <a:spcBef>
                  <a:spcPts val="0"/>
                </a:spcBef>
                <a:spcAft>
                  <a:spcPts val="0"/>
                </a:spcAft>
                <a:defRPr/>
              </a:pPr>
              <a:endParaRPr lang="en-US">
                <a:latin typeface="+mn-lt"/>
              </a:endParaRPr>
            </a:p>
          </p:txBody>
        </p:sp>
        <p:sp>
          <p:nvSpPr>
            <p:cNvPr id="5" name="Freeform 18"/>
            <p:cNvSpPr>
              <a:spLocks/>
            </p:cNvSpPr>
            <p:nvPr/>
          </p:nvSpPr>
          <p:spPr bwMode="hidden">
            <a:xfrm>
              <a:off x="-308667" y="4319028"/>
              <a:ext cx="8279020" cy="1208091"/>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a:lstStyle/>
            <a:p>
              <a:pPr fontAlgn="auto">
                <a:spcBef>
                  <a:spcPts val="0"/>
                </a:spcBef>
                <a:spcAft>
                  <a:spcPts val="0"/>
                </a:spcAft>
                <a:defRPr/>
              </a:pPr>
              <a:endParaRPr lang="en-US">
                <a:latin typeface="+mn-lt"/>
              </a:endParaRPr>
            </a:p>
          </p:txBody>
        </p:sp>
        <p:sp>
          <p:nvSpPr>
            <p:cNvPr id="6" name="Freeform 22"/>
            <p:cNvSpPr>
              <a:spLocks/>
            </p:cNvSpPr>
            <p:nvPr/>
          </p:nvSpPr>
          <p:spPr bwMode="hidden">
            <a:xfrm>
              <a:off x="4286" y="4334834"/>
              <a:ext cx="8165219" cy="1101960"/>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a:lstStyle/>
            <a:p>
              <a:pPr fontAlgn="auto">
                <a:spcBef>
                  <a:spcPts val="0"/>
                </a:spcBef>
                <a:spcAft>
                  <a:spcPts val="0"/>
                </a:spcAft>
                <a:defRPr/>
              </a:pPr>
              <a:endParaRPr lang="en-US">
                <a:latin typeface="+mn-lt"/>
              </a:endParaRPr>
            </a:p>
          </p:txBody>
        </p:sp>
        <p:sp>
          <p:nvSpPr>
            <p:cNvPr id="7" name="Freeform 26"/>
            <p:cNvSpPr>
              <a:spLocks/>
            </p:cNvSpPr>
            <p:nvPr/>
          </p:nvSpPr>
          <p:spPr bwMode="hidden">
            <a:xfrm>
              <a:off x="4155651" y="4316769"/>
              <a:ext cx="4940859" cy="925827"/>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a:lstStyle/>
            <a:p>
              <a:pPr fontAlgn="auto">
                <a:spcBef>
                  <a:spcPts val="0"/>
                </a:spcBef>
                <a:spcAft>
                  <a:spcPts val="0"/>
                </a:spcAft>
                <a:defRPr/>
              </a:pPr>
              <a:endParaRPr lang="en-US">
                <a:latin typeface="+mn-lt"/>
              </a:endParaRPr>
            </a:p>
          </p:txBody>
        </p:sp>
        <p:sp useBgFill="1">
          <p:nvSpPr>
            <p:cNvPr id="8"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a:lstStyle/>
            <a:p>
              <a:pPr fontAlgn="auto">
                <a:spcBef>
                  <a:spcPts val="0"/>
                </a:spcBef>
                <a:spcAft>
                  <a:spcPts val="0"/>
                </a:spcAft>
                <a:defRPr/>
              </a:pPr>
              <a:endParaRPr lang="en-US">
                <a:latin typeface="+mn-lt"/>
              </a:endParaRPr>
            </a:p>
          </p:txBody>
        </p:sp>
      </p:grpSp>
      <p:sp>
        <p:nvSpPr>
          <p:cNvPr id="9" name="Date Placeholder 1"/>
          <p:cNvSpPr>
            <a:spLocks noGrp="1"/>
          </p:cNvSpPr>
          <p:nvPr>
            <p:ph type="dt" sz="half" idx="10"/>
          </p:nvPr>
        </p:nvSpPr>
        <p:spPr/>
        <p:txBody>
          <a:bodyPr/>
          <a:lstStyle>
            <a:lvl1pPr>
              <a:defRPr/>
            </a:lvl1pPr>
          </a:lstStyle>
          <a:p>
            <a:pPr>
              <a:defRPr/>
            </a:pPr>
            <a:fld id="{466DDB8F-ABEA-477E-84CC-6F4BC723305F}" type="datetimeFigureOut">
              <a:rPr lang="ru-RU"/>
              <a:pPr>
                <a:defRPr/>
              </a:pPr>
              <a:t>12.08.2019</a:t>
            </a:fld>
            <a:endParaRPr lang="ru-RU"/>
          </a:p>
        </p:txBody>
      </p:sp>
      <p:sp>
        <p:nvSpPr>
          <p:cNvPr id="10" name="Footer Placeholder 2"/>
          <p:cNvSpPr>
            <a:spLocks noGrp="1"/>
          </p:cNvSpPr>
          <p:nvPr>
            <p:ph type="ftr" sz="quarter" idx="11"/>
          </p:nvPr>
        </p:nvSpPr>
        <p:spPr/>
        <p:txBody>
          <a:bodyPr/>
          <a:lstStyle>
            <a:lvl1pPr>
              <a:defRPr/>
            </a:lvl1pPr>
          </a:lstStyle>
          <a:p>
            <a:pPr>
              <a:defRPr/>
            </a:pPr>
            <a:endParaRPr lang="ru-RU"/>
          </a:p>
        </p:txBody>
      </p:sp>
      <p:sp>
        <p:nvSpPr>
          <p:cNvPr id="11" name="Slide Number Placeholder 3"/>
          <p:cNvSpPr>
            <a:spLocks noGrp="1"/>
          </p:cNvSpPr>
          <p:nvPr>
            <p:ph type="sldNum" sz="quarter" idx="12"/>
          </p:nvPr>
        </p:nvSpPr>
        <p:spPr/>
        <p:txBody>
          <a:bodyPr/>
          <a:lstStyle>
            <a:lvl1pPr>
              <a:defRPr/>
            </a:lvl1pPr>
          </a:lstStyle>
          <a:p>
            <a:pPr>
              <a:defRPr/>
            </a:pPr>
            <a:fld id="{C288A7E1-EEEE-4245-BF79-CA852328FAC4}"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5" name="Rounded Rectangle 14"/>
          <p:cNvSpPr/>
          <p:nvPr/>
        </p:nvSpPr>
        <p:spPr>
          <a:xfrm>
            <a:off x="228600" y="228600"/>
            <a:ext cx="8696325"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6" name="Group 23"/>
          <p:cNvGrpSpPr>
            <a:grpSpLocks noChangeAspect="1"/>
          </p:cNvGrpSpPr>
          <p:nvPr/>
        </p:nvGrpSpPr>
        <p:grpSpPr bwMode="auto">
          <a:xfrm>
            <a:off x="211138" y="714375"/>
            <a:ext cx="8723312" cy="1331913"/>
            <a:chOff x="-3905250" y="4294188"/>
            <a:chExt cx="13011150" cy="1892300"/>
          </a:xfrm>
        </p:grpSpPr>
        <p:sp>
          <p:nvSpPr>
            <p:cNvPr id="7" name="Freeform 14"/>
            <p:cNvSpPr>
              <a:spLocks/>
            </p:cNvSpPr>
            <p:nvPr/>
          </p:nvSpPr>
          <p:spPr bwMode="hidden">
            <a:xfrm>
              <a:off x="4810681" y="4501687"/>
              <a:ext cx="4295219" cy="101494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a:lstStyle/>
            <a:p>
              <a:pPr fontAlgn="auto">
                <a:spcBef>
                  <a:spcPts val="0"/>
                </a:spcBef>
                <a:spcAft>
                  <a:spcPts val="0"/>
                </a:spcAft>
                <a:defRPr/>
              </a:pPr>
              <a:endParaRPr lang="en-US">
                <a:latin typeface="+mn-lt"/>
              </a:endParaRPr>
            </a:p>
          </p:txBody>
        </p:sp>
        <p:sp>
          <p:nvSpPr>
            <p:cNvPr id="8" name="Freeform 18"/>
            <p:cNvSpPr>
              <a:spLocks/>
            </p:cNvSpPr>
            <p:nvPr/>
          </p:nvSpPr>
          <p:spPr bwMode="hidden">
            <a:xfrm>
              <a:off x="-308538" y="4318998"/>
              <a:ext cx="8280254" cy="1208906"/>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a:lstStyle/>
            <a:p>
              <a:pPr fontAlgn="auto">
                <a:spcBef>
                  <a:spcPts val="0"/>
                </a:spcBef>
                <a:spcAft>
                  <a:spcPts val="0"/>
                </a:spcAft>
                <a:defRPr/>
              </a:pPr>
              <a:endParaRPr lang="en-US">
                <a:latin typeface="+mn-lt"/>
              </a:endParaRPr>
            </a:p>
          </p:txBody>
        </p:sp>
        <p:sp>
          <p:nvSpPr>
            <p:cNvPr id="9" name="Freeform 22"/>
            <p:cNvSpPr>
              <a:spLocks/>
            </p:cNvSpPr>
            <p:nvPr/>
          </p:nvSpPr>
          <p:spPr bwMode="hidden">
            <a:xfrm>
              <a:off x="4014" y="4334786"/>
              <a:ext cx="8164231" cy="110290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a:lstStyle/>
            <a:p>
              <a:pPr fontAlgn="auto">
                <a:spcBef>
                  <a:spcPts val="0"/>
                </a:spcBef>
                <a:spcAft>
                  <a:spcPts val="0"/>
                </a:spcAft>
                <a:defRPr/>
              </a:pPr>
              <a:endParaRPr lang="en-US">
                <a:latin typeface="+mn-lt"/>
              </a:endParaRPr>
            </a:p>
          </p:txBody>
        </p:sp>
        <p:sp>
          <p:nvSpPr>
            <p:cNvPr id="10" name="Freeform 26"/>
            <p:cNvSpPr>
              <a:spLocks/>
            </p:cNvSpPr>
            <p:nvPr/>
          </p:nvSpPr>
          <p:spPr bwMode="hidden">
            <a:xfrm>
              <a:off x="4157164" y="4316742"/>
              <a:ext cx="4939265" cy="92697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a:lstStyle/>
            <a:p>
              <a:pPr fontAlgn="auto">
                <a:spcBef>
                  <a:spcPts val="0"/>
                </a:spcBef>
                <a:spcAft>
                  <a:spcPts val="0"/>
                </a:spcAft>
                <a:defRPr/>
              </a:pPr>
              <a:endParaRPr lang="en-US">
                <a:latin typeface="+mn-lt"/>
              </a:endParaRPr>
            </a:p>
          </p:txBody>
        </p:sp>
        <p:sp useBgFill="1">
          <p:nvSpPr>
            <p:cNvPr id="11"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a:lstStyle/>
            <a:p>
              <a:pPr fontAlgn="auto">
                <a:spcBef>
                  <a:spcPts val="0"/>
                </a:spcBef>
                <a:spcAft>
                  <a:spcPts val="0"/>
                </a:spcAft>
                <a:defRPr/>
              </a:pPr>
              <a:endParaRPr lang="en-US">
                <a:latin typeface="+mn-lt"/>
              </a:endParaRPr>
            </a:p>
          </p:txBody>
        </p:sp>
      </p:grpSp>
      <p:sp>
        <p:nvSpPr>
          <p:cNvPr id="4" name="Text Placeholder 3"/>
          <p:cNvSpPr>
            <a:spLocks noGrp="1"/>
          </p:cNvSpPr>
          <p:nvPr>
            <p:ph type="body" sz="half" idx="2"/>
          </p:nvPr>
        </p:nvSpPr>
        <p:spPr>
          <a:xfrm>
            <a:off x="914400" y="3581400"/>
            <a:ext cx="3352800" cy="1905001"/>
          </a:xfrm>
        </p:spPr>
        <p:txBody>
          <a:bodyPr>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ru-RU" smtClean="0"/>
              <a:t>Образец заголовка</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2" name="Date Placeholder 4"/>
          <p:cNvSpPr>
            <a:spLocks noGrp="1"/>
          </p:cNvSpPr>
          <p:nvPr>
            <p:ph type="dt" sz="half" idx="10"/>
          </p:nvPr>
        </p:nvSpPr>
        <p:spPr/>
        <p:txBody>
          <a:bodyPr/>
          <a:lstStyle>
            <a:lvl1pPr>
              <a:defRPr/>
            </a:lvl1pPr>
          </a:lstStyle>
          <a:p>
            <a:pPr>
              <a:defRPr/>
            </a:pPr>
            <a:fld id="{FBAC677A-C76D-4379-9663-6651D3595CDC}" type="datetimeFigureOut">
              <a:rPr lang="ru-RU"/>
              <a:pPr>
                <a:defRPr/>
              </a:pPr>
              <a:t>12.08.2019</a:t>
            </a:fld>
            <a:endParaRPr lang="ru-RU"/>
          </a:p>
        </p:txBody>
      </p:sp>
      <p:sp>
        <p:nvSpPr>
          <p:cNvPr id="13" name="Footer Placeholder 5"/>
          <p:cNvSpPr>
            <a:spLocks noGrp="1"/>
          </p:cNvSpPr>
          <p:nvPr>
            <p:ph type="ftr" sz="quarter" idx="11"/>
          </p:nvPr>
        </p:nvSpPr>
        <p:spPr/>
        <p:txBody>
          <a:bodyPr/>
          <a:lstStyle>
            <a:lvl1pPr>
              <a:defRPr/>
            </a:lvl1pPr>
          </a:lstStyle>
          <a:p>
            <a:pPr>
              <a:defRPr/>
            </a:pPr>
            <a:endParaRPr lang="ru-RU"/>
          </a:p>
        </p:txBody>
      </p:sp>
      <p:sp>
        <p:nvSpPr>
          <p:cNvPr id="14" name="Slide Number Placeholder 6"/>
          <p:cNvSpPr>
            <a:spLocks noGrp="1"/>
          </p:cNvSpPr>
          <p:nvPr>
            <p:ph type="sldNum" sz="quarter" idx="12"/>
          </p:nvPr>
        </p:nvSpPr>
        <p:spPr/>
        <p:txBody>
          <a:bodyPr/>
          <a:lstStyle>
            <a:lvl1pPr>
              <a:defRPr/>
            </a:lvl1pPr>
          </a:lstStyle>
          <a:p>
            <a:pPr>
              <a:defRPr/>
            </a:pPr>
            <a:fld id="{36EDE3AC-B1A7-41EE-BC8A-083F66A6A9E8}" type="slidenum">
              <a:rPr lang="ru-RU"/>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5" name="Rounded Rectangle 14"/>
          <p:cNvSpPr/>
          <p:nvPr/>
        </p:nvSpPr>
        <p:spPr>
          <a:xfrm>
            <a:off x="228600" y="228600"/>
            <a:ext cx="8696325" cy="6035675"/>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6" name="Group 8"/>
          <p:cNvGrpSpPr>
            <a:grpSpLocks noChangeAspect="1"/>
          </p:cNvGrpSpPr>
          <p:nvPr/>
        </p:nvGrpSpPr>
        <p:grpSpPr bwMode="auto">
          <a:xfrm>
            <a:off x="211138" y="5354638"/>
            <a:ext cx="8723312" cy="1330325"/>
            <a:chOff x="-3905250" y="4294188"/>
            <a:chExt cx="13011150" cy="1892300"/>
          </a:xfrm>
        </p:grpSpPr>
        <p:sp>
          <p:nvSpPr>
            <p:cNvPr id="7" name="Freeform 14"/>
            <p:cNvSpPr>
              <a:spLocks/>
            </p:cNvSpPr>
            <p:nvPr/>
          </p:nvSpPr>
          <p:spPr bwMode="hidden">
            <a:xfrm>
              <a:off x="4810681" y="4499676"/>
              <a:ext cx="4295219" cy="1016152"/>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a:lstStyle/>
            <a:p>
              <a:pPr fontAlgn="auto">
                <a:spcBef>
                  <a:spcPts val="0"/>
                </a:spcBef>
                <a:spcAft>
                  <a:spcPts val="0"/>
                </a:spcAft>
                <a:defRPr/>
              </a:pPr>
              <a:endParaRPr lang="en-US">
                <a:latin typeface="+mn-lt"/>
              </a:endParaRPr>
            </a:p>
          </p:txBody>
        </p:sp>
        <p:sp>
          <p:nvSpPr>
            <p:cNvPr id="8" name="Freeform 18"/>
            <p:cNvSpPr>
              <a:spLocks/>
            </p:cNvSpPr>
            <p:nvPr/>
          </p:nvSpPr>
          <p:spPr bwMode="hidden">
            <a:xfrm>
              <a:off x="-308538" y="4319027"/>
              <a:ext cx="8280254" cy="1208092"/>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a:lstStyle/>
            <a:p>
              <a:pPr fontAlgn="auto">
                <a:spcBef>
                  <a:spcPts val="0"/>
                </a:spcBef>
                <a:spcAft>
                  <a:spcPts val="0"/>
                </a:spcAft>
                <a:defRPr/>
              </a:pPr>
              <a:endParaRPr lang="en-US">
                <a:latin typeface="+mn-lt"/>
              </a:endParaRPr>
            </a:p>
          </p:txBody>
        </p:sp>
        <p:sp>
          <p:nvSpPr>
            <p:cNvPr id="9" name="Freeform 22"/>
            <p:cNvSpPr>
              <a:spLocks/>
            </p:cNvSpPr>
            <p:nvPr/>
          </p:nvSpPr>
          <p:spPr bwMode="hidden">
            <a:xfrm>
              <a:off x="4014" y="4334834"/>
              <a:ext cx="8164231" cy="1101960"/>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a:lstStyle/>
            <a:p>
              <a:pPr fontAlgn="auto">
                <a:spcBef>
                  <a:spcPts val="0"/>
                </a:spcBef>
                <a:spcAft>
                  <a:spcPts val="0"/>
                </a:spcAft>
                <a:defRPr/>
              </a:pPr>
              <a:endParaRPr lang="en-US">
                <a:latin typeface="+mn-lt"/>
              </a:endParaRPr>
            </a:p>
          </p:txBody>
        </p:sp>
        <p:sp>
          <p:nvSpPr>
            <p:cNvPr id="10" name="Freeform 26"/>
            <p:cNvSpPr>
              <a:spLocks/>
            </p:cNvSpPr>
            <p:nvPr/>
          </p:nvSpPr>
          <p:spPr bwMode="hidden">
            <a:xfrm>
              <a:off x="4157164" y="4316769"/>
              <a:ext cx="4939265" cy="925827"/>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a:lstStyle/>
            <a:p>
              <a:pPr fontAlgn="auto">
                <a:spcBef>
                  <a:spcPts val="0"/>
                </a:spcBef>
                <a:spcAft>
                  <a:spcPts val="0"/>
                </a:spcAft>
                <a:defRPr/>
              </a:pPr>
              <a:endParaRPr lang="en-US">
                <a:latin typeface="+mn-lt"/>
              </a:endParaRPr>
            </a:p>
          </p:txBody>
        </p:sp>
        <p:sp useBgFill="1">
          <p:nvSpPr>
            <p:cNvPr id="11"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a:lstStyle/>
            <a:p>
              <a:pPr fontAlgn="auto">
                <a:spcBef>
                  <a:spcPts val="0"/>
                </a:spcBef>
                <a:spcAft>
                  <a:spcPts val="0"/>
                </a:spcAft>
                <a:defRPr/>
              </a:pPr>
              <a:endParaRPr lang="en-US">
                <a:latin typeface="+mn-lt"/>
              </a:endParaRPr>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ru-RU" smtClean="0"/>
              <a:t>Образец заголовка</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rtlCol="0">
            <a:normAutofit/>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en-US" noProof="0" dirty="0"/>
          </a:p>
        </p:txBody>
      </p:sp>
      <p:sp>
        <p:nvSpPr>
          <p:cNvPr id="12" name="Date Placeholder 4"/>
          <p:cNvSpPr>
            <a:spLocks noGrp="1"/>
          </p:cNvSpPr>
          <p:nvPr>
            <p:ph type="dt" sz="half" idx="10"/>
          </p:nvPr>
        </p:nvSpPr>
        <p:spPr/>
        <p:txBody>
          <a:bodyPr/>
          <a:lstStyle>
            <a:lvl1pPr>
              <a:defRPr/>
            </a:lvl1pPr>
          </a:lstStyle>
          <a:p>
            <a:pPr>
              <a:defRPr/>
            </a:pPr>
            <a:fld id="{DAA011DF-D89A-4F85-9754-D9080BED5C2A}" type="datetimeFigureOut">
              <a:rPr lang="ru-RU"/>
              <a:pPr>
                <a:defRPr/>
              </a:pPr>
              <a:t>12.08.2019</a:t>
            </a:fld>
            <a:endParaRPr lang="ru-RU"/>
          </a:p>
        </p:txBody>
      </p:sp>
      <p:sp>
        <p:nvSpPr>
          <p:cNvPr id="13" name="Footer Placeholder 5"/>
          <p:cNvSpPr>
            <a:spLocks noGrp="1"/>
          </p:cNvSpPr>
          <p:nvPr>
            <p:ph type="ftr" sz="quarter" idx="11"/>
          </p:nvPr>
        </p:nvSpPr>
        <p:spPr/>
        <p:txBody>
          <a:bodyPr/>
          <a:lstStyle>
            <a:lvl1pPr>
              <a:defRPr/>
            </a:lvl1pPr>
          </a:lstStyle>
          <a:p>
            <a:pPr>
              <a:defRPr/>
            </a:pPr>
            <a:endParaRPr lang="ru-RU"/>
          </a:p>
        </p:txBody>
      </p:sp>
      <p:sp>
        <p:nvSpPr>
          <p:cNvPr id="14" name="Slide Number Placeholder 6"/>
          <p:cNvSpPr>
            <a:spLocks noGrp="1"/>
          </p:cNvSpPr>
          <p:nvPr>
            <p:ph type="sldNum" sz="quarter" idx="12"/>
          </p:nvPr>
        </p:nvSpPr>
        <p:spPr/>
        <p:txBody>
          <a:bodyPr/>
          <a:lstStyle>
            <a:lvl1pPr>
              <a:defRPr/>
            </a:lvl1pPr>
          </a:lstStyle>
          <a:p>
            <a:pPr>
              <a:defRPr/>
            </a:pPr>
            <a:fld id="{DC5348B3-B367-4149-AD1F-2EACE0B5D646}"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6325" cy="2468563"/>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1027" name="Group 15"/>
          <p:cNvGrpSpPr>
            <a:grpSpLocks noChangeAspect="1"/>
          </p:cNvGrpSpPr>
          <p:nvPr/>
        </p:nvGrpSpPr>
        <p:grpSpPr bwMode="auto">
          <a:xfrm>
            <a:off x="211138" y="1679575"/>
            <a:ext cx="8723312" cy="1330325"/>
            <a:chOff x="-3905251" y="4294188"/>
            <a:chExt cx="13027839" cy="1892300"/>
          </a:xfrm>
        </p:grpSpPr>
        <p:sp>
          <p:nvSpPr>
            <p:cNvPr id="17" name="Freeform 14"/>
            <p:cNvSpPr>
              <a:spLocks/>
            </p:cNvSpPr>
            <p:nvPr/>
          </p:nvSpPr>
          <p:spPr bwMode="hidden">
            <a:xfrm>
              <a:off x="4810006" y="4499677"/>
              <a:ext cx="4295986" cy="1016152"/>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a:lstStyle/>
            <a:p>
              <a:pPr fontAlgn="auto">
                <a:spcBef>
                  <a:spcPts val="0"/>
                </a:spcBef>
                <a:spcAft>
                  <a:spcPts val="0"/>
                </a:spcAft>
                <a:defRPr/>
              </a:pPr>
              <a:endParaRPr lang="en-US">
                <a:latin typeface="+mn-lt"/>
              </a:endParaRPr>
            </a:p>
          </p:txBody>
        </p:sp>
        <p:sp>
          <p:nvSpPr>
            <p:cNvPr id="18" name="Freeform 18"/>
            <p:cNvSpPr>
              <a:spLocks/>
            </p:cNvSpPr>
            <p:nvPr/>
          </p:nvSpPr>
          <p:spPr bwMode="hidden">
            <a:xfrm>
              <a:off x="-308667" y="4319028"/>
              <a:ext cx="8279020" cy="1208091"/>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a:lstStyle/>
            <a:p>
              <a:pPr fontAlgn="auto">
                <a:spcBef>
                  <a:spcPts val="0"/>
                </a:spcBef>
                <a:spcAft>
                  <a:spcPts val="0"/>
                </a:spcAft>
                <a:defRPr/>
              </a:pPr>
              <a:endParaRPr lang="en-US">
                <a:latin typeface="+mn-lt"/>
              </a:endParaRPr>
            </a:p>
          </p:txBody>
        </p:sp>
        <p:sp>
          <p:nvSpPr>
            <p:cNvPr id="19" name="Freeform 22"/>
            <p:cNvSpPr>
              <a:spLocks/>
            </p:cNvSpPr>
            <p:nvPr/>
          </p:nvSpPr>
          <p:spPr bwMode="hidden">
            <a:xfrm>
              <a:off x="4286" y="4334834"/>
              <a:ext cx="8165219" cy="1101960"/>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a:lstStyle/>
            <a:p>
              <a:pPr fontAlgn="auto">
                <a:spcBef>
                  <a:spcPts val="0"/>
                </a:spcBef>
                <a:spcAft>
                  <a:spcPts val="0"/>
                </a:spcAft>
                <a:defRPr/>
              </a:pPr>
              <a:endParaRPr lang="en-US">
                <a:latin typeface="+mn-lt"/>
              </a:endParaRPr>
            </a:p>
          </p:txBody>
        </p:sp>
        <p:sp>
          <p:nvSpPr>
            <p:cNvPr id="20" name="Freeform 26"/>
            <p:cNvSpPr>
              <a:spLocks/>
            </p:cNvSpPr>
            <p:nvPr/>
          </p:nvSpPr>
          <p:spPr bwMode="hidden">
            <a:xfrm>
              <a:off x="4155651" y="4316769"/>
              <a:ext cx="4940859" cy="925827"/>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a:lstStyle/>
            <a:p>
              <a:pPr fontAlgn="auto">
                <a:spcBef>
                  <a:spcPts val="0"/>
                </a:spcBef>
                <a:spcAft>
                  <a:spcPts val="0"/>
                </a:spcAft>
                <a:defRPr/>
              </a:pPr>
              <a:endParaRPr lang="en-US">
                <a:latin typeface="+mn-lt"/>
              </a:endParaRPr>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a:lstStyle/>
            <a:p>
              <a:pPr fontAlgn="auto">
                <a:spcBef>
                  <a:spcPts val="0"/>
                </a:spcBef>
                <a:spcAft>
                  <a:spcPts val="0"/>
                </a:spcAft>
                <a:defRPr/>
              </a:pPr>
              <a:endParaRPr lang="en-US">
                <a:latin typeface="+mn-lt"/>
              </a:endParaRPr>
            </a:p>
          </p:txBody>
        </p:sp>
      </p:grpSp>
      <p:sp>
        <p:nvSpPr>
          <p:cNvPr id="1028" name="Title Placeholder 1"/>
          <p:cNvSpPr>
            <a:spLocks noGrp="1"/>
          </p:cNvSpPr>
          <p:nvPr>
            <p:ph type="title"/>
          </p:nvPr>
        </p:nvSpPr>
        <p:spPr bwMode="auto">
          <a:xfrm>
            <a:off x="457200" y="338138"/>
            <a:ext cx="8229600" cy="12525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endParaRPr lang="en-US" smtClean="0"/>
          </a:p>
        </p:txBody>
      </p:sp>
      <p:sp>
        <p:nvSpPr>
          <p:cNvPr id="4" name="Date Placeholder 3"/>
          <p:cNvSpPr>
            <a:spLocks noGrp="1"/>
          </p:cNvSpPr>
          <p:nvPr>
            <p:ph type="dt" sz="half" idx="2"/>
          </p:nvPr>
        </p:nvSpPr>
        <p:spPr>
          <a:xfrm>
            <a:off x="5164138" y="6249988"/>
            <a:ext cx="3786187" cy="365125"/>
          </a:xfrm>
          <a:prstGeom prst="rect">
            <a:avLst/>
          </a:prstGeom>
        </p:spPr>
        <p:txBody>
          <a:bodyPr vert="horz" lIns="91440" tIns="45720" rIns="91440" bIns="45720" rtlCol="0" anchor="ctr"/>
          <a:lstStyle>
            <a:lvl1pPr algn="r" fontAlgn="auto">
              <a:spcBef>
                <a:spcPts val="0"/>
              </a:spcBef>
              <a:spcAft>
                <a:spcPts val="0"/>
              </a:spcAft>
              <a:defRPr sz="1000">
                <a:solidFill>
                  <a:schemeClr val="tx2"/>
                </a:solidFill>
                <a:latin typeface="+mn-lt"/>
              </a:defRPr>
            </a:lvl1pPr>
          </a:lstStyle>
          <a:p>
            <a:pPr>
              <a:defRPr/>
            </a:pPr>
            <a:fld id="{2B4B2374-9B10-4750-B193-240237CC3186}" type="datetimeFigureOut">
              <a:rPr lang="ru-RU"/>
              <a:pPr>
                <a:defRPr/>
              </a:pPr>
              <a:t>12.08.2019</a:t>
            </a:fld>
            <a:endParaRPr lang="ru-RU"/>
          </a:p>
        </p:txBody>
      </p:sp>
      <p:sp>
        <p:nvSpPr>
          <p:cNvPr id="5" name="Footer Placeholder 4"/>
          <p:cNvSpPr>
            <a:spLocks noGrp="1"/>
          </p:cNvSpPr>
          <p:nvPr>
            <p:ph type="ftr" sz="quarter" idx="3"/>
          </p:nvPr>
        </p:nvSpPr>
        <p:spPr>
          <a:xfrm>
            <a:off x="193675" y="6249988"/>
            <a:ext cx="3786188" cy="365125"/>
          </a:xfrm>
          <a:prstGeom prst="rect">
            <a:avLst/>
          </a:prstGeom>
        </p:spPr>
        <p:txBody>
          <a:bodyPr vert="horz" lIns="91440" tIns="45720" rIns="91440" bIns="45720" rtlCol="0" anchor="ctr"/>
          <a:lstStyle>
            <a:lvl1pPr algn="l" fontAlgn="auto">
              <a:spcBef>
                <a:spcPts val="0"/>
              </a:spcBef>
              <a:spcAft>
                <a:spcPts val="0"/>
              </a:spcAft>
              <a:defRPr sz="1000">
                <a:solidFill>
                  <a:schemeClr val="tx2"/>
                </a:solidFill>
                <a:latin typeface="+mn-lt"/>
              </a:defRPr>
            </a:lvl1pPr>
          </a:lstStyle>
          <a:p>
            <a:pPr>
              <a:defRPr/>
            </a:pPr>
            <a:endParaRPr lang="ru-RU"/>
          </a:p>
        </p:txBody>
      </p:sp>
      <p:sp>
        <p:nvSpPr>
          <p:cNvPr id="6" name="Slide Number Placeholder 5"/>
          <p:cNvSpPr>
            <a:spLocks noGrp="1"/>
          </p:cNvSpPr>
          <p:nvPr>
            <p:ph type="sldNum" sz="quarter" idx="4"/>
          </p:nvPr>
        </p:nvSpPr>
        <p:spPr>
          <a:xfrm>
            <a:off x="3990975" y="6249988"/>
            <a:ext cx="1162050" cy="365125"/>
          </a:xfrm>
          <a:prstGeom prst="rect">
            <a:avLst/>
          </a:prstGeom>
        </p:spPr>
        <p:txBody>
          <a:bodyPr vert="horz" lIns="91440" tIns="45720" rIns="91440" bIns="45720" rtlCol="0" anchor="ctr"/>
          <a:lstStyle>
            <a:lvl1pPr algn="ctr" fontAlgn="auto">
              <a:spcBef>
                <a:spcPts val="0"/>
              </a:spcBef>
              <a:spcAft>
                <a:spcPts val="0"/>
              </a:spcAft>
              <a:defRPr sz="1000">
                <a:solidFill>
                  <a:schemeClr val="tx2"/>
                </a:solidFill>
                <a:latin typeface="+mn-lt"/>
              </a:defRPr>
            </a:lvl1pPr>
          </a:lstStyle>
          <a:p>
            <a:pPr>
              <a:defRPr/>
            </a:pPr>
            <a:fld id="{C56902AD-A5E2-4C88-AA24-8E32316ADC3B}" type="slidenum">
              <a:rPr lang="ru-RU"/>
              <a:pPr>
                <a:defRPr/>
              </a:pPr>
              <a:t>‹#›</a:t>
            </a:fld>
            <a:endParaRPr lang="ru-RU"/>
          </a:p>
        </p:txBody>
      </p:sp>
      <p:sp>
        <p:nvSpPr>
          <p:cNvPr id="1032" name="Text Placeholder 2"/>
          <p:cNvSpPr>
            <a:spLocks noGrp="1"/>
          </p:cNvSpPr>
          <p:nvPr>
            <p:ph type="body" idx="1"/>
          </p:nvPr>
        </p:nvSpPr>
        <p:spPr bwMode="auto">
          <a:xfrm>
            <a:off x="871538" y="2674938"/>
            <a:ext cx="7408862" cy="34512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Tree>
  </p:cSld>
  <p:clrMap bg1="lt1" tx1="dk1" bg2="lt2" tx2="dk2" accent1="accent1" accent2="accent2" accent3="accent3" accent4="accent4" accent5="accent5" accent6="accent6" hlink="hlink" folHlink="folHlink"/>
  <p:sldLayoutIdLst>
    <p:sldLayoutId id="2147483672" r:id="rId1"/>
    <p:sldLayoutId id="2147483671" r:id="rId2"/>
    <p:sldLayoutId id="2147483673" r:id="rId3"/>
    <p:sldLayoutId id="2147483670" r:id="rId4"/>
    <p:sldLayoutId id="2147483669" r:id="rId5"/>
    <p:sldLayoutId id="2147483668" r:id="rId6"/>
    <p:sldLayoutId id="2147483674" r:id="rId7"/>
    <p:sldLayoutId id="2147483675" r:id="rId8"/>
    <p:sldLayoutId id="2147483676" r:id="rId9"/>
    <p:sldLayoutId id="2147483667" r:id="rId10"/>
    <p:sldLayoutId id="2147483677" r:id="rId11"/>
  </p:sldLayoutIdLst>
  <p:txStyles>
    <p:titleStyle>
      <a:lvl1pPr algn="ctr" rtl="0" eaLnBrk="0" fontAlgn="base" hangingPunct="0">
        <a:spcBef>
          <a:spcPct val="0"/>
        </a:spcBef>
        <a:spcAft>
          <a:spcPct val="0"/>
        </a:spcAft>
        <a:defRPr sz="4400" kern="1200">
          <a:solidFill>
            <a:srgbClr val="FFFFFF"/>
          </a:solidFill>
          <a:latin typeface="+mj-lt"/>
          <a:ea typeface="+mj-ea"/>
          <a:cs typeface="+mj-cs"/>
        </a:defRPr>
      </a:lvl1pPr>
      <a:lvl2pPr algn="ctr" rtl="0" eaLnBrk="0" fontAlgn="base" hangingPunct="0">
        <a:spcBef>
          <a:spcPct val="0"/>
        </a:spcBef>
        <a:spcAft>
          <a:spcPct val="0"/>
        </a:spcAft>
        <a:defRPr sz="4400">
          <a:solidFill>
            <a:srgbClr val="FFFFFF"/>
          </a:solidFill>
          <a:latin typeface="Candara" pitchFamily="34" charset="0"/>
        </a:defRPr>
      </a:lvl2pPr>
      <a:lvl3pPr algn="ctr" rtl="0" eaLnBrk="0" fontAlgn="base" hangingPunct="0">
        <a:spcBef>
          <a:spcPct val="0"/>
        </a:spcBef>
        <a:spcAft>
          <a:spcPct val="0"/>
        </a:spcAft>
        <a:defRPr sz="4400">
          <a:solidFill>
            <a:srgbClr val="FFFFFF"/>
          </a:solidFill>
          <a:latin typeface="Candara" pitchFamily="34" charset="0"/>
        </a:defRPr>
      </a:lvl3pPr>
      <a:lvl4pPr algn="ctr" rtl="0" eaLnBrk="0" fontAlgn="base" hangingPunct="0">
        <a:spcBef>
          <a:spcPct val="0"/>
        </a:spcBef>
        <a:spcAft>
          <a:spcPct val="0"/>
        </a:spcAft>
        <a:defRPr sz="4400">
          <a:solidFill>
            <a:srgbClr val="FFFFFF"/>
          </a:solidFill>
          <a:latin typeface="Candara" pitchFamily="34" charset="0"/>
        </a:defRPr>
      </a:lvl4pPr>
      <a:lvl5pPr algn="ctr" rtl="0" eaLnBrk="0" fontAlgn="base" hangingPunct="0">
        <a:spcBef>
          <a:spcPct val="0"/>
        </a:spcBef>
        <a:spcAft>
          <a:spcPct val="0"/>
        </a:spcAft>
        <a:defRPr sz="4400">
          <a:solidFill>
            <a:srgbClr val="FFFFFF"/>
          </a:solidFill>
          <a:latin typeface="Candara"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3050" indent="-273050" algn="l" rtl="0" eaLnBrk="0" fontAlgn="base" hangingPunct="0">
        <a:spcBef>
          <a:spcPct val="20000"/>
        </a:spcBef>
        <a:spcAft>
          <a:spcPct val="0"/>
        </a:spcAft>
        <a:buClr>
          <a:schemeClr val="accent1"/>
        </a:buClr>
        <a:buSzPct val="100000"/>
        <a:buFont typeface="Symbol" pitchFamily="18" charset="2"/>
        <a:buChar char=""/>
        <a:defRPr sz="2400" kern="1200">
          <a:solidFill>
            <a:schemeClr val="tx2"/>
          </a:solidFill>
          <a:latin typeface="+mn-lt"/>
          <a:ea typeface="+mn-ea"/>
          <a:cs typeface="+mn-cs"/>
        </a:defRPr>
      </a:lvl1pPr>
      <a:lvl2pPr marL="576263" indent="-273050" algn="l" rtl="0" eaLnBrk="0" fontAlgn="base" hangingPunct="0">
        <a:spcBef>
          <a:spcPct val="20000"/>
        </a:spcBef>
        <a:spcAft>
          <a:spcPct val="0"/>
        </a:spcAft>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rtl="0" eaLnBrk="0" fontAlgn="base" hangingPunct="0">
        <a:spcBef>
          <a:spcPct val="20000"/>
        </a:spcBef>
        <a:spcAft>
          <a:spcPct val="0"/>
        </a:spcAft>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rtl="0" eaLnBrk="0" fontAlgn="base" hangingPunct="0">
        <a:spcBef>
          <a:spcPct val="20000"/>
        </a:spcBef>
        <a:spcAft>
          <a:spcPct val="0"/>
        </a:spcAft>
        <a:buClr>
          <a:schemeClr val="accent1"/>
        </a:buClr>
        <a:buSzPct val="100000"/>
        <a:buFont typeface="Symbol" pitchFamily="18" charset="2"/>
        <a:buChar char=""/>
        <a:defRPr kern="1200">
          <a:solidFill>
            <a:schemeClr val="tx2"/>
          </a:solidFill>
          <a:latin typeface="+mn-lt"/>
          <a:ea typeface="+mn-ea"/>
          <a:cs typeface="+mn-cs"/>
        </a:defRPr>
      </a:lvl4pPr>
      <a:lvl5pPr marL="1462088" indent="-228600" algn="l" rtl="0" eaLnBrk="0" fontAlgn="base" hangingPunct="0">
        <a:spcBef>
          <a:spcPct val="20000"/>
        </a:spcBef>
        <a:spcAft>
          <a:spcPct val="0"/>
        </a:spcAft>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citaty.info/tema/ty"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Заголовок 1"/>
          <p:cNvSpPr>
            <a:spLocks noGrp="1"/>
          </p:cNvSpPr>
          <p:nvPr>
            <p:ph type="ctrTitle"/>
          </p:nvPr>
        </p:nvSpPr>
        <p:spPr>
          <a:xfrm>
            <a:off x="357158" y="214290"/>
            <a:ext cx="8429684" cy="1285884"/>
          </a:xfrm>
        </p:spPr>
        <p:txBody>
          <a:bodyPr>
            <a:normAutofit fontScale="90000"/>
          </a:bodyPr>
          <a:lstStyle/>
          <a:p>
            <a:pPr algn="r" eaLnBrk="1" hangingPunct="1"/>
            <a:r>
              <a:rPr lang="en-US" sz="2000" b="1" dirty="0" smtClean="0">
                <a:latin typeface="Times New Roman" pitchFamily="18" charset="0"/>
                <a:cs typeface="Times New Roman" pitchFamily="18" charset="0"/>
              </a:rPr>
              <a:t/>
            </a:r>
            <a:br>
              <a:rPr lang="en-US" sz="2000" b="1" dirty="0" smtClean="0">
                <a:latin typeface="Times New Roman" pitchFamily="18" charset="0"/>
                <a:cs typeface="Times New Roman" pitchFamily="18" charset="0"/>
              </a:rPr>
            </a:br>
            <a:r>
              <a:rPr lang="ru-RU" sz="2000" b="1" dirty="0" smtClean="0">
                <a:latin typeface="Times New Roman" pitchFamily="18" charset="0"/>
                <a:cs typeface="Times New Roman" pitchFamily="18" charset="0"/>
              </a:rPr>
              <a:t/>
            </a:r>
            <a:br>
              <a:rPr lang="ru-RU" sz="2000" b="1" dirty="0" smtClean="0">
                <a:latin typeface="Times New Roman" pitchFamily="18" charset="0"/>
                <a:cs typeface="Times New Roman" pitchFamily="18" charset="0"/>
              </a:rPr>
            </a:br>
            <a:r>
              <a:rPr lang="ru-RU" sz="2000" b="1" dirty="0" smtClean="0">
                <a:latin typeface="Times New Roman" pitchFamily="18" charset="0"/>
                <a:cs typeface="Times New Roman" pitchFamily="18" charset="0"/>
              </a:rPr>
              <a:t/>
            </a:r>
            <a:br>
              <a:rPr lang="ru-RU" sz="2000" b="1" dirty="0" smtClean="0">
                <a:latin typeface="Times New Roman" pitchFamily="18" charset="0"/>
                <a:cs typeface="Times New Roman" pitchFamily="18" charset="0"/>
              </a:rPr>
            </a:br>
            <a:r>
              <a:rPr lang="ru-RU" sz="2000" b="1" dirty="0" smtClean="0">
                <a:latin typeface="Times New Roman" pitchFamily="18" charset="0"/>
                <a:cs typeface="Times New Roman" pitchFamily="18" charset="0"/>
              </a:rPr>
              <a:t/>
            </a:r>
            <a:br>
              <a:rPr lang="ru-RU" sz="2000" b="1" dirty="0" smtClean="0">
                <a:latin typeface="Times New Roman" pitchFamily="18" charset="0"/>
                <a:cs typeface="Times New Roman" pitchFamily="18" charset="0"/>
              </a:rPr>
            </a:br>
            <a:r>
              <a:rPr lang="ru-RU" sz="2000" b="1" dirty="0" smtClean="0">
                <a:latin typeface="Times New Roman" pitchFamily="18" charset="0"/>
                <a:cs typeface="Times New Roman" pitchFamily="18" charset="0"/>
              </a:rPr>
              <a:t/>
            </a:r>
            <a:br>
              <a:rPr lang="ru-RU" sz="2000" b="1" dirty="0" smtClean="0">
                <a:latin typeface="Times New Roman" pitchFamily="18" charset="0"/>
                <a:cs typeface="Times New Roman" pitchFamily="18" charset="0"/>
              </a:rPr>
            </a:br>
            <a:r>
              <a:rPr lang="ru-RU" sz="1800" b="1" dirty="0" smtClean="0">
                <a:latin typeface="Times New Roman" pitchFamily="18" charset="0"/>
                <a:cs typeface="Times New Roman" pitchFamily="18" charset="0"/>
              </a:rPr>
              <a:t/>
            </a:r>
            <a:br>
              <a:rPr lang="ru-RU" sz="1800" b="1" dirty="0" smtClean="0">
                <a:latin typeface="Times New Roman" pitchFamily="18" charset="0"/>
                <a:cs typeface="Times New Roman" pitchFamily="18" charset="0"/>
              </a:rPr>
            </a:br>
            <a:r>
              <a:rPr lang="ru-RU" sz="1800" b="1" dirty="0" smtClean="0">
                <a:latin typeface="Times New Roman" pitchFamily="18" charset="0"/>
                <a:cs typeface="Times New Roman" pitchFamily="18" charset="0"/>
              </a:rPr>
              <a:t/>
            </a:r>
            <a:br>
              <a:rPr lang="ru-RU" sz="1800" b="1" dirty="0" smtClean="0">
                <a:latin typeface="Times New Roman" pitchFamily="18" charset="0"/>
                <a:cs typeface="Times New Roman" pitchFamily="18" charset="0"/>
              </a:rPr>
            </a:br>
            <a:r>
              <a:rPr lang="ru-RU" sz="1800" b="1" dirty="0" smtClean="0">
                <a:solidFill>
                  <a:schemeClr val="tx1"/>
                </a:solidFill>
                <a:latin typeface="Times New Roman" pitchFamily="18" charset="0"/>
                <a:cs typeface="Times New Roman" pitchFamily="18" charset="0"/>
              </a:rPr>
              <a:t>Талант — это хорошо, но может быть и плохо. Если хочешь стать хорошим боксёром, </a:t>
            </a:r>
            <a:r>
              <a:rPr lang="ru-RU" sz="1800" b="1" dirty="0" smtClean="0">
                <a:solidFill>
                  <a:schemeClr val="tx1"/>
                </a:solidFill>
                <a:latin typeface="Times New Roman" pitchFamily="18" charset="0"/>
                <a:cs typeface="Times New Roman" pitchFamily="18" charset="0"/>
                <a:hlinkClick r:id="rId3"/>
              </a:rPr>
              <a:t>ты</a:t>
            </a:r>
            <a:r>
              <a:rPr lang="ru-RU" sz="1800" b="1" dirty="0" smtClean="0">
                <a:solidFill>
                  <a:schemeClr val="tx1"/>
                </a:solidFill>
                <a:latin typeface="Times New Roman" pitchFamily="18" charset="0"/>
                <a:cs typeface="Times New Roman" pitchFamily="18" charset="0"/>
              </a:rPr>
              <a:t> должен работать на пределе своих возможностей. Если ты не работаешь на этом пределе, то талант тебе ничего не даст. Другие обойдут тебя, потому что упорная работа — это основное. Надо работать так, как будто таланта у тебя вообще нет.</a:t>
            </a:r>
            <a:r>
              <a:rPr lang="ru-RU" sz="1600" b="1" dirty="0" smtClean="0">
                <a:solidFill>
                  <a:schemeClr val="tx1"/>
                </a:solidFill>
                <a:latin typeface="Times New Roman" pitchFamily="18" charset="0"/>
                <a:cs typeface="Times New Roman" pitchFamily="18" charset="0"/>
              </a:rPr>
              <a:t/>
            </a:r>
            <a:br>
              <a:rPr lang="ru-RU" sz="1600" b="1" dirty="0" smtClean="0">
                <a:solidFill>
                  <a:schemeClr val="tx1"/>
                </a:solidFill>
                <a:latin typeface="Times New Roman" pitchFamily="18" charset="0"/>
                <a:cs typeface="Times New Roman" pitchFamily="18" charset="0"/>
              </a:rPr>
            </a:br>
            <a:r>
              <a:rPr lang="ru-RU" sz="1600" b="1" dirty="0" smtClean="0">
                <a:solidFill>
                  <a:schemeClr val="tx1"/>
                </a:solidFill>
                <a:latin typeface="Times New Roman" pitchFamily="18" charset="0"/>
                <a:cs typeface="Times New Roman" pitchFamily="18" charset="0"/>
              </a:rPr>
              <a:t>Рой  Джонс</a:t>
            </a:r>
            <a:endParaRPr lang="ru-RU" sz="1300" b="1" dirty="0" smtClean="0">
              <a:solidFill>
                <a:schemeClr val="tx1"/>
              </a:solidFill>
              <a:latin typeface="Times New Roman" pitchFamily="18" charset="0"/>
              <a:cs typeface="Times New Roman" pitchFamily="18" charset="0"/>
            </a:endParaRPr>
          </a:p>
        </p:txBody>
      </p:sp>
      <p:sp>
        <p:nvSpPr>
          <p:cNvPr id="14340" name="Прямоугольник 4"/>
          <p:cNvSpPr>
            <a:spLocks noChangeArrowheads="1"/>
          </p:cNvSpPr>
          <p:nvPr/>
        </p:nvSpPr>
        <p:spPr bwMode="auto">
          <a:xfrm>
            <a:off x="4355976" y="1484784"/>
            <a:ext cx="4535488" cy="5447645"/>
          </a:xfrm>
          <a:prstGeom prst="rect">
            <a:avLst/>
          </a:prstGeom>
          <a:noFill/>
          <a:ln w="9525">
            <a:noFill/>
            <a:miter lim="800000"/>
            <a:headEnd/>
            <a:tailEnd/>
          </a:ln>
        </p:spPr>
        <p:txBody>
          <a:bodyPr wrap="square">
            <a:spAutoFit/>
          </a:bodyPr>
          <a:lstStyle/>
          <a:p>
            <a:r>
              <a:rPr lang="ru-RU" sz="2000" b="1" dirty="0" err="1">
                <a:latin typeface="Times New Roman" pitchFamily="18" charset="0"/>
                <a:cs typeface="Times New Roman" pitchFamily="18" charset="0"/>
              </a:rPr>
              <a:t>Саломов</a:t>
            </a:r>
            <a:r>
              <a:rPr lang="ru-RU" sz="2000" b="1" dirty="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Пулат</a:t>
            </a:r>
            <a:r>
              <a:rPr lang="ru-RU" sz="2000" b="1" dirty="0" smtClean="0">
                <a:latin typeface="Times New Roman" pitchFamily="18" charset="0"/>
                <a:cs typeface="Times New Roman" pitchFamily="18" charset="0"/>
              </a:rPr>
              <a:t> </a:t>
            </a:r>
            <a:r>
              <a:rPr lang="ru-RU" sz="2000" b="1" dirty="0" err="1">
                <a:latin typeface="Times New Roman" pitchFamily="18" charset="0"/>
                <a:cs typeface="Times New Roman" pitchFamily="18" charset="0"/>
              </a:rPr>
              <a:t>Джамолович</a:t>
            </a:r>
            <a:endParaRPr lang="ru-RU" sz="2000" b="1" dirty="0">
              <a:latin typeface="Times New Roman" pitchFamily="18" charset="0"/>
              <a:cs typeface="Times New Roman" pitchFamily="18" charset="0"/>
            </a:endParaRPr>
          </a:p>
          <a:p>
            <a:r>
              <a:rPr lang="ru-RU" b="1" dirty="0">
                <a:latin typeface="Times New Roman" pitchFamily="18" charset="0"/>
                <a:cs typeface="Times New Roman" pitchFamily="18" charset="0"/>
              </a:rPr>
              <a:t>Образование:</a:t>
            </a:r>
            <a:r>
              <a:rPr lang="ru-RU" dirty="0">
                <a:latin typeface="Times New Roman" pitchFamily="18" charset="0"/>
                <a:cs typeface="Times New Roman" pitchFamily="18" charset="0"/>
              </a:rPr>
              <a:t> </a:t>
            </a:r>
            <a:r>
              <a:rPr lang="ru-RU" sz="1600" dirty="0">
                <a:latin typeface="Times New Roman" pitchFamily="18" charset="0"/>
                <a:cs typeface="Times New Roman" pitchFamily="18" charset="0"/>
              </a:rPr>
              <a:t>Высшее</a:t>
            </a:r>
            <a:r>
              <a:rPr lang="ru-RU" sz="1600" dirty="0" smtClean="0">
                <a:latin typeface="Times New Roman" pitchFamily="18" charset="0"/>
                <a:cs typeface="Times New Roman" pitchFamily="18" charset="0"/>
              </a:rPr>
              <a:t>, Таджикский техникум физической культуры  г. Душанбе. 1979 – 1982 гг.                                </a:t>
            </a:r>
          </a:p>
          <a:p>
            <a:r>
              <a:rPr lang="ru-RU" sz="1600" dirty="0" smtClean="0">
                <a:latin typeface="Times New Roman" pitchFamily="18" charset="0"/>
                <a:cs typeface="Times New Roman" pitchFamily="18" charset="0"/>
              </a:rPr>
              <a:t> Таджикский </a:t>
            </a:r>
            <a:r>
              <a:rPr lang="ru-RU" sz="1600" dirty="0">
                <a:latin typeface="Times New Roman" pitchFamily="18" charset="0"/>
                <a:cs typeface="Times New Roman" pitchFamily="18" charset="0"/>
              </a:rPr>
              <a:t>институт физической культуры</a:t>
            </a:r>
            <a:endParaRPr lang="en-US" sz="1600" dirty="0">
              <a:latin typeface="Times New Roman" pitchFamily="18" charset="0"/>
              <a:cs typeface="Times New Roman" pitchFamily="18" charset="0"/>
            </a:endParaRPr>
          </a:p>
          <a:p>
            <a:r>
              <a:rPr lang="ru-RU" sz="1600" dirty="0">
                <a:latin typeface="Times New Roman" pitchFamily="18" charset="0"/>
                <a:cs typeface="Times New Roman" pitchFamily="18" charset="0"/>
              </a:rPr>
              <a:t> им. М. И. Калинина</a:t>
            </a:r>
            <a:r>
              <a:rPr lang="en-US" sz="1600" dirty="0">
                <a:latin typeface="Times New Roman" pitchFamily="18" charset="0"/>
                <a:cs typeface="Times New Roman" pitchFamily="18" charset="0"/>
              </a:rPr>
              <a:t>.</a:t>
            </a:r>
            <a:r>
              <a:rPr lang="ru-RU" sz="1600" dirty="0">
                <a:latin typeface="Times New Roman" pitchFamily="18" charset="0"/>
                <a:cs typeface="Times New Roman" pitchFamily="18" charset="0"/>
              </a:rPr>
              <a:t> </a:t>
            </a:r>
            <a:r>
              <a:rPr lang="ru-RU" sz="1600" dirty="0" smtClean="0">
                <a:latin typeface="Times New Roman" pitchFamily="18" charset="0"/>
                <a:cs typeface="Times New Roman" pitchFamily="18" charset="0"/>
              </a:rPr>
              <a:t> </a:t>
            </a:r>
            <a:r>
              <a:rPr lang="ru-RU" sz="1600" dirty="0">
                <a:latin typeface="Times New Roman" pitchFamily="18" charset="0"/>
                <a:cs typeface="Times New Roman" pitchFamily="18" charset="0"/>
              </a:rPr>
              <a:t>г. Душанбе. </a:t>
            </a:r>
            <a:r>
              <a:rPr lang="ru-RU" sz="1600" dirty="0" smtClean="0">
                <a:latin typeface="Times New Roman" pitchFamily="18" charset="0"/>
                <a:cs typeface="Times New Roman" pitchFamily="18" charset="0"/>
              </a:rPr>
              <a:t>1985 – 1989 гг.                                </a:t>
            </a:r>
            <a:endParaRPr lang="ru-RU" sz="1600" dirty="0">
              <a:latin typeface="Times New Roman" pitchFamily="18" charset="0"/>
              <a:cs typeface="Times New Roman" pitchFamily="18" charset="0"/>
            </a:endParaRPr>
          </a:p>
          <a:p>
            <a:r>
              <a:rPr lang="ru-RU" b="1" dirty="0">
                <a:latin typeface="Times New Roman" pitchFamily="18" charset="0"/>
                <a:cs typeface="Times New Roman" pitchFamily="18" charset="0"/>
              </a:rPr>
              <a:t>Квалификация:</a:t>
            </a:r>
            <a:r>
              <a:rPr lang="ru-RU" dirty="0">
                <a:latin typeface="Times New Roman" pitchFamily="18" charset="0"/>
                <a:cs typeface="Times New Roman" pitchFamily="18" charset="0"/>
              </a:rPr>
              <a:t> </a:t>
            </a:r>
            <a:r>
              <a:rPr lang="ru-RU" sz="1600" dirty="0" smtClean="0">
                <a:latin typeface="Times New Roman" pitchFamily="18" charset="0"/>
                <a:cs typeface="Times New Roman" pitchFamily="18" charset="0"/>
              </a:rPr>
              <a:t>Высшая </a:t>
            </a:r>
            <a:r>
              <a:rPr lang="ru-RU" sz="1600" dirty="0">
                <a:latin typeface="Times New Roman" pitchFamily="18" charset="0"/>
                <a:cs typeface="Times New Roman" pitchFamily="18" charset="0"/>
              </a:rPr>
              <a:t>квалификационная категория.</a:t>
            </a:r>
          </a:p>
          <a:p>
            <a:r>
              <a:rPr lang="ru-RU" b="1" dirty="0">
                <a:latin typeface="Times New Roman" pitchFamily="18" charset="0"/>
                <a:cs typeface="Times New Roman" pitchFamily="18" charset="0"/>
              </a:rPr>
              <a:t>Стаж работы: </a:t>
            </a:r>
            <a:r>
              <a:rPr lang="ru-RU" sz="1600" dirty="0">
                <a:latin typeface="Times New Roman" pitchFamily="18" charset="0"/>
                <a:cs typeface="Times New Roman" pitchFamily="18" charset="0"/>
              </a:rPr>
              <a:t>Общий стаж работы </a:t>
            </a:r>
            <a:r>
              <a:rPr lang="ru-RU" sz="1600" dirty="0" smtClean="0">
                <a:latin typeface="Times New Roman" pitchFamily="18" charset="0"/>
                <a:cs typeface="Times New Roman" pitchFamily="18" charset="0"/>
              </a:rPr>
              <a:t>33 года, </a:t>
            </a:r>
            <a:r>
              <a:rPr lang="ru-RU" sz="1600" dirty="0">
                <a:latin typeface="Times New Roman" pitchFamily="18" charset="0"/>
                <a:cs typeface="Times New Roman" pitchFamily="18" charset="0"/>
              </a:rPr>
              <a:t>педагогический стаж (по специальности) </a:t>
            </a:r>
            <a:r>
              <a:rPr lang="ru-RU" sz="1600" dirty="0" smtClean="0">
                <a:latin typeface="Times New Roman" pitchFamily="18" charset="0"/>
                <a:cs typeface="Times New Roman" pitchFamily="18" charset="0"/>
              </a:rPr>
              <a:t>21 год.</a:t>
            </a:r>
            <a:r>
              <a:rPr lang="en-US" sz="1600" dirty="0" smtClean="0">
                <a:latin typeface="Times New Roman" pitchFamily="18" charset="0"/>
                <a:cs typeface="Times New Roman" pitchFamily="18" charset="0"/>
              </a:rPr>
              <a:t> </a:t>
            </a:r>
            <a:endParaRPr lang="en-US" sz="1600" dirty="0">
              <a:latin typeface="Times New Roman" pitchFamily="18" charset="0"/>
              <a:cs typeface="Times New Roman" pitchFamily="18" charset="0"/>
            </a:endParaRPr>
          </a:p>
          <a:p>
            <a:r>
              <a:rPr lang="ru-RU" b="1" dirty="0">
                <a:latin typeface="Times New Roman" pitchFamily="18" charset="0"/>
                <a:cs typeface="Times New Roman" pitchFamily="18" charset="0"/>
              </a:rPr>
              <a:t>Награжден</a:t>
            </a:r>
            <a:r>
              <a:rPr lang="ru-RU" b="1" dirty="0" smtClean="0">
                <a:latin typeface="Times New Roman" pitchFamily="18" charset="0"/>
                <a:cs typeface="Times New Roman" pitchFamily="18" charset="0"/>
              </a:rPr>
              <a:t>: </a:t>
            </a:r>
            <a:r>
              <a:rPr lang="ru-RU" sz="1600" dirty="0" smtClean="0">
                <a:latin typeface="Times New Roman" pitchFamily="18" charset="0"/>
                <a:cs typeface="Times New Roman" pitchFamily="18" charset="0"/>
              </a:rPr>
              <a:t>Почетная грамота Президента Федерации бокса </a:t>
            </a:r>
            <a:r>
              <a:rPr lang="ru-RU" sz="1600" dirty="0" err="1" smtClean="0">
                <a:latin typeface="Times New Roman" pitchFamily="18" charset="0"/>
                <a:cs typeface="Times New Roman" pitchFamily="18" charset="0"/>
              </a:rPr>
              <a:t>ХМАО-Югры</a:t>
            </a:r>
            <a:r>
              <a:rPr lang="ru-RU" sz="1600" dirty="0" smtClean="0">
                <a:latin typeface="Times New Roman" pitchFamily="18" charset="0"/>
                <a:cs typeface="Times New Roman" pitchFamily="18" charset="0"/>
              </a:rPr>
              <a:t> за достигнутые успехи воспитанников в 2011 г. и активное участие в морально-физическом воспитании.</a:t>
            </a:r>
          </a:p>
          <a:p>
            <a:r>
              <a:rPr lang="ru-RU" sz="1600" dirty="0" smtClean="0">
                <a:latin typeface="Times New Roman" pitchFamily="18" charset="0"/>
                <a:cs typeface="Times New Roman" pitchFamily="18" charset="0"/>
              </a:rPr>
              <a:t>Благодарственное Письмо от Главы </a:t>
            </a:r>
            <a:r>
              <a:rPr lang="ru-RU" sz="1600" dirty="0" err="1" smtClean="0">
                <a:latin typeface="Times New Roman" pitchFamily="18" charset="0"/>
                <a:cs typeface="Times New Roman" pitchFamily="18" charset="0"/>
              </a:rPr>
              <a:t>Нижневартовского</a:t>
            </a:r>
            <a:r>
              <a:rPr lang="ru-RU" sz="1600" dirty="0" smtClean="0">
                <a:latin typeface="Times New Roman" pitchFamily="18" charset="0"/>
                <a:cs typeface="Times New Roman" pitchFamily="18" charset="0"/>
              </a:rPr>
              <a:t> района за добросовестный труд, высокий профессионализм 2013 г. </a:t>
            </a:r>
          </a:p>
          <a:p>
            <a:r>
              <a:rPr lang="ru-RU" sz="1600" dirty="0" smtClean="0">
                <a:latin typeface="Times New Roman" pitchFamily="18" charset="0"/>
                <a:cs typeface="Times New Roman" pitchFamily="18" charset="0"/>
              </a:rPr>
              <a:t>Благодарность от Губернатора </a:t>
            </a:r>
            <a:r>
              <a:rPr lang="ru-RU" sz="1600" dirty="0" err="1" smtClean="0">
                <a:latin typeface="Times New Roman" pitchFamily="18" charset="0"/>
                <a:cs typeface="Times New Roman" pitchFamily="18" charset="0"/>
              </a:rPr>
              <a:t>ХМАО-Югры</a:t>
            </a:r>
            <a:r>
              <a:rPr lang="ru-RU" sz="1600" dirty="0" smtClean="0">
                <a:latin typeface="Times New Roman" pitchFamily="18" charset="0"/>
                <a:cs typeface="Times New Roman" pitchFamily="18" charset="0"/>
              </a:rPr>
              <a:t> за профессиональную деятельность. 2017 г.</a:t>
            </a:r>
          </a:p>
          <a:p>
            <a:r>
              <a:rPr lang="ru-RU" sz="1600" dirty="0" smtClean="0">
                <a:latin typeface="Times New Roman" pitchFamily="18" charset="0"/>
                <a:cs typeface="Times New Roman" pitchFamily="18" charset="0"/>
              </a:rPr>
              <a:t>Свидетельство о занесении на Доску почета </a:t>
            </a:r>
            <a:r>
              <a:rPr lang="ru-RU" sz="1600" dirty="0" err="1" smtClean="0">
                <a:latin typeface="Times New Roman" pitchFamily="18" charset="0"/>
                <a:cs typeface="Times New Roman" pitchFamily="18" charset="0"/>
              </a:rPr>
              <a:t>г.п.Новоаганск</a:t>
            </a:r>
            <a:r>
              <a:rPr lang="ru-RU" sz="1600" dirty="0" smtClean="0">
                <a:latin typeface="Times New Roman" pitchFamily="18" charset="0"/>
                <a:cs typeface="Times New Roman" pitchFamily="18" charset="0"/>
              </a:rPr>
              <a:t> № 185 от 25.04.2019 г.</a:t>
            </a:r>
          </a:p>
          <a:p>
            <a:r>
              <a:rPr lang="ru-RU" sz="1600" b="1" i="1" dirty="0" smtClean="0">
                <a:latin typeface="Times New Roman" pitchFamily="18" charset="0"/>
                <a:cs typeface="Times New Roman" pitchFamily="18" charset="0"/>
              </a:rPr>
              <a:t>                                                      </a:t>
            </a:r>
            <a:endParaRPr lang="ru-RU" sz="1600" b="1" i="1" dirty="0">
              <a:latin typeface="Times New Roman" pitchFamily="18" charset="0"/>
              <a:cs typeface="Times New Roman" pitchFamily="18" charset="0"/>
            </a:endParaRPr>
          </a:p>
        </p:txBody>
      </p:sp>
      <p:pic>
        <p:nvPicPr>
          <p:cNvPr id="7" name="Рисунок 6" descr="P1010077_0.tmp"/>
          <p:cNvPicPr>
            <a:picLocks noChangeAspect="1"/>
          </p:cNvPicPr>
          <p:nvPr/>
        </p:nvPicPr>
        <p:blipFill>
          <a:blip r:embed="rId4" cstate="print"/>
          <a:stretch>
            <a:fillRect/>
          </a:stretch>
        </p:blipFill>
        <p:spPr>
          <a:xfrm>
            <a:off x="357158" y="1357298"/>
            <a:ext cx="3571900" cy="4572032"/>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357158" y="5286388"/>
            <a:ext cx="3500462" cy="939801"/>
          </a:xfrm>
        </p:spPr>
        <p:txBody>
          <a:bodyPr>
            <a:normAutofit lnSpcReduction="10000"/>
          </a:bodyPr>
          <a:lstStyle/>
          <a:p>
            <a:r>
              <a:rPr lang="ru-RU" b="1" dirty="0" smtClean="0">
                <a:solidFill>
                  <a:schemeClr val="tx1"/>
                </a:solidFill>
                <a:latin typeface="Times New Roman" pitchFamily="18" charset="0"/>
                <a:cs typeface="Times New Roman" pitchFamily="18" charset="0"/>
              </a:rPr>
              <a:t>Куклин Павел – победитель зонального первенства </a:t>
            </a:r>
            <a:r>
              <a:rPr lang="ru-RU" b="1" dirty="0" err="1" smtClean="0">
                <a:solidFill>
                  <a:schemeClr val="tx1"/>
                </a:solidFill>
                <a:latin typeface="Times New Roman" pitchFamily="18" charset="0"/>
                <a:cs typeface="Times New Roman" pitchFamily="18" charset="0"/>
              </a:rPr>
              <a:t>ХМАО-Югры</a:t>
            </a:r>
            <a:r>
              <a:rPr lang="ru-RU" b="1" dirty="0" smtClean="0">
                <a:solidFill>
                  <a:schemeClr val="tx1"/>
                </a:solidFill>
                <a:latin typeface="Times New Roman" pitchFamily="18" charset="0"/>
                <a:cs typeface="Times New Roman" pitchFamily="18" charset="0"/>
              </a:rPr>
              <a:t>. 2012 г. </a:t>
            </a:r>
            <a:endParaRPr lang="ru-RU" b="1" dirty="0">
              <a:solidFill>
                <a:schemeClr val="tx1"/>
              </a:solidFill>
              <a:latin typeface="Times New Roman" pitchFamily="18" charset="0"/>
              <a:cs typeface="Times New Roman" pitchFamily="18" charset="0"/>
            </a:endParaRPr>
          </a:p>
        </p:txBody>
      </p:sp>
      <p:pic>
        <p:nvPicPr>
          <p:cNvPr id="4" name="Picture 2" descr="E:\Пулат\бокс\IMG_0990.JPG"/>
          <p:cNvPicPr>
            <a:picLocks noChangeAspect="1" noChangeArrowheads="1"/>
          </p:cNvPicPr>
          <p:nvPr/>
        </p:nvPicPr>
        <p:blipFill>
          <a:blip r:embed="rId2" cstate="print"/>
          <a:srcRect/>
          <a:stretch>
            <a:fillRect/>
          </a:stretch>
        </p:blipFill>
        <p:spPr bwMode="auto">
          <a:xfrm>
            <a:off x="357158" y="500042"/>
            <a:ext cx="3500444" cy="4667259"/>
          </a:xfrm>
          <a:prstGeom prst="rect">
            <a:avLst/>
          </a:prstGeom>
          <a:noFill/>
        </p:spPr>
      </p:pic>
      <p:pic>
        <p:nvPicPr>
          <p:cNvPr id="5" name="Picture 2" descr="E:\Пулат\бокс\SAM_0916.JPG"/>
          <p:cNvPicPr>
            <a:picLocks noChangeAspect="1" noChangeArrowheads="1"/>
          </p:cNvPicPr>
          <p:nvPr/>
        </p:nvPicPr>
        <p:blipFill>
          <a:blip r:embed="rId3" cstate="print"/>
          <a:srcRect/>
          <a:stretch>
            <a:fillRect/>
          </a:stretch>
        </p:blipFill>
        <p:spPr bwMode="auto">
          <a:xfrm>
            <a:off x="3929058" y="2786058"/>
            <a:ext cx="4929222" cy="3857651"/>
          </a:xfrm>
          <a:prstGeom prst="rect">
            <a:avLst/>
          </a:prstGeom>
          <a:noFill/>
        </p:spPr>
      </p:pic>
      <p:sp>
        <p:nvSpPr>
          <p:cNvPr id="6" name="Текст 2"/>
          <p:cNvSpPr txBox="1">
            <a:spLocks/>
          </p:cNvSpPr>
          <p:nvPr/>
        </p:nvSpPr>
        <p:spPr bwMode="auto">
          <a:xfrm>
            <a:off x="4143372" y="1142984"/>
            <a:ext cx="4357718" cy="939801"/>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rmAutofit/>
          </a:bodyPr>
          <a:lstStyle/>
          <a:p>
            <a:pPr marL="0" marR="0" lvl="0" indent="0" algn="ctr" defTabSz="914400" rtl="0" eaLnBrk="0" fontAlgn="base" latinLnBrk="0" hangingPunct="0">
              <a:lnSpc>
                <a:spcPct val="100000"/>
              </a:lnSpc>
              <a:spcBef>
                <a:spcPct val="20000"/>
              </a:spcBef>
              <a:spcAft>
                <a:spcPct val="0"/>
              </a:spcAft>
              <a:buClr>
                <a:schemeClr val="accent1"/>
              </a:buClr>
              <a:buSzPct val="100000"/>
              <a:buFont typeface="Symbol" pitchFamily="18" charset="2"/>
              <a:buNone/>
              <a:tabLst/>
              <a:defRPr/>
            </a:pPr>
            <a:endParaRPr kumimoji="0" lang="ru-RU" sz="2000" b="0" i="0" u="none" strike="noStrike" kern="1200" cap="none" spc="0" normalizeH="0" baseline="0" noProof="0" dirty="0">
              <a:ln>
                <a:noFill/>
              </a:ln>
              <a:solidFill>
                <a:srgbClr val="FFFFFF"/>
              </a:solidFill>
              <a:effectLst/>
              <a:uLnTx/>
              <a:uFillTx/>
              <a:latin typeface="+mn-lt"/>
              <a:ea typeface="+mn-ea"/>
              <a:cs typeface="+mn-cs"/>
            </a:endParaRPr>
          </a:p>
        </p:txBody>
      </p:sp>
      <p:sp>
        <p:nvSpPr>
          <p:cNvPr id="7" name="Текст 2"/>
          <p:cNvSpPr txBox="1">
            <a:spLocks/>
          </p:cNvSpPr>
          <p:nvPr/>
        </p:nvSpPr>
        <p:spPr bwMode="auto">
          <a:xfrm>
            <a:off x="4071934" y="1714488"/>
            <a:ext cx="4572032" cy="939801"/>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rmAutofit lnSpcReduction="10000"/>
          </a:bodyPr>
          <a:lstStyle/>
          <a:p>
            <a:pPr marL="0" marR="0" lvl="0" indent="0" algn="ctr" defTabSz="914400" rtl="0" eaLnBrk="0" fontAlgn="base" latinLnBrk="0" hangingPunct="0">
              <a:lnSpc>
                <a:spcPct val="100000"/>
              </a:lnSpc>
              <a:spcBef>
                <a:spcPct val="20000"/>
              </a:spcBef>
              <a:spcAft>
                <a:spcPct val="0"/>
              </a:spcAft>
              <a:buClr>
                <a:schemeClr val="accent1"/>
              </a:buClr>
              <a:buSzPct val="100000"/>
              <a:buFont typeface="Symbol" pitchFamily="18" charset="2"/>
              <a:buNone/>
              <a:tabLst/>
              <a:defRPr/>
            </a:pPr>
            <a:r>
              <a:rPr kumimoji="0" lang="ru-RU" sz="2000" b="1" i="0" u="none" strike="noStrike" kern="1200" cap="none" spc="0" normalizeH="0" baseline="0" noProof="0" dirty="0" err="1" smtClean="0">
                <a:ln>
                  <a:noFill/>
                </a:ln>
                <a:solidFill>
                  <a:schemeClr val="tx1"/>
                </a:solidFill>
                <a:effectLst/>
                <a:uLnTx/>
                <a:uFillTx/>
                <a:latin typeface="Times New Roman" pitchFamily="18" charset="0"/>
                <a:cs typeface="Times New Roman" pitchFamily="18" charset="0"/>
              </a:rPr>
              <a:t>Таджибаев</a:t>
            </a:r>
            <a:r>
              <a:rPr kumimoji="0" lang="ru-RU" sz="2000" b="1"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 </a:t>
            </a:r>
            <a:r>
              <a:rPr kumimoji="0" lang="ru-RU" sz="2000" b="1" i="0" u="none" strike="noStrike" kern="1200" cap="none" spc="0" normalizeH="0" baseline="0" noProof="0" dirty="0" err="1" smtClean="0">
                <a:ln>
                  <a:noFill/>
                </a:ln>
                <a:solidFill>
                  <a:schemeClr val="tx1"/>
                </a:solidFill>
                <a:effectLst/>
                <a:uLnTx/>
                <a:uFillTx/>
                <a:latin typeface="Times New Roman" pitchFamily="18" charset="0"/>
                <a:cs typeface="Times New Roman" pitchFamily="18" charset="0"/>
              </a:rPr>
              <a:t>Лаззат</a:t>
            </a:r>
            <a:r>
              <a:rPr kumimoji="0" lang="ru-RU" sz="2000" b="1"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 – победитель </a:t>
            </a:r>
            <a:r>
              <a:rPr kumimoji="0" lang="ru-RU" sz="2000" b="1" i="0" u="none" strike="noStrike" kern="1200" cap="none" spc="0" normalizeH="0" baseline="0" noProof="0" dirty="0" err="1" smtClean="0">
                <a:ln>
                  <a:noFill/>
                </a:ln>
                <a:solidFill>
                  <a:schemeClr val="tx1"/>
                </a:solidFill>
                <a:effectLst/>
                <a:uLnTx/>
                <a:uFillTx/>
                <a:latin typeface="Times New Roman" pitchFamily="18" charset="0"/>
                <a:cs typeface="Times New Roman" pitchFamily="18" charset="0"/>
              </a:rPr>
              <a:t>ХМАО-Югры</a:t>
            </a:r>
            <a:r>
              <a:rPr kumimoji="0" lang="ru-RU" sz="2000" b="1"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 2012 г. Призер ФСДО «Динамо». 2013 г</a:t>
            </a:r>
            <a:endParaRPr kumimoji="0" lang="ru-RU" sz="2000" b="1"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428596" y="428604"/>
            <a:ext cx="8072494" cy="939801"/>
          </a:xfrm>
        </p:spPr>
        <p:txBody>
          <a:bodyPr>
            <a:noAutofit/>
          </a:bodyPr>
          <a:lstStyle/>
          <a:p>
            <a:r>
              <a:rPr lang="ru-RU" b="1" dirty="0" smtClean="0">
                <a:solidFill>
                  <a:schemeClr val="tx1"/>
                </a:solidFill>
                <a:latin typeface="Times New Roman" pitchFamily="18" charset="0"/>
                <a:cs typeface="Times New Roman" pitchFamily="18" charset="0"/>
              </a:rPr>
              <a:t>Победительницы  первенства </a:t>
            </a:r>
            <a:r>
              <a:rPr lang="ru-RU" b="1" dirty="0" err="1" smtClean="0">
                <a:solidFill>
                  <a:schemeClr val="tx1"/>
                </a:solidFill>
                <a:latin typeface="Times New Roman" pitchFamily="18" charset="0"/>
                <a:cs typeface="Times New Roman" pitchFamily="18" charset="0"/>
              </a:rPr>
              <a:t>ХМАО-Югры</a:t>
            </a:r>
            <a:r>
              <a:rPr lang="ru-RU" b="1" dirty="0" smtClean="0">
                <a:solidFill>
                  <a:schemeClr val="tx1"/>
                </a:solidFill>
                <a:latin typeface="Times New Roman" pitchFamily="18" charset="0"/>
                <a:cs typeface="Times New Roman" pitchFamily="18" charset="0"/>
              </a:rPr>
              <a:t>. 2012 г.</a:t>
            </a:r>
          </a:p>
          <a:p>
            <a:r>
              <a:rPr lang="ru-RU" b="1" dirty="0" err="1" smtClean="0">
                <a:solidFill>
                  <a:schemeClr val="tx1"/>
                </a:solidFill>
                <a:latin typeface="Times New Roman" pitchFamily="18" charset="0"/>
                <a:cs typeface="Times New Roman" pitchFamily="18" charset="0"/>
              </a:rPr>
              <a:t>Купландеева</a:t>
            </a:r>
            <a:r>
              <a:rPr lang="ru-RU" b="1" dirty="0" smtClean="0">
                <a:solidFill>
                  <a:schemeClr val="tx1"/>
                </a:solidFill>
                <a:latin typeface="Times New Roman" pitchFamily="18" charset="0"/>
                <a:cs typeface="Times New Roman" pitchFamily="18" charset="0"/>
              </a:rPr>
              <a:t>  А. – 1 место, </a:t>
            </a:r>
            <a:r>
              <a:rPr lang="ru-RU" b="1" dirty="0" err="1" smtClean="0">
                <a:solidFill>
                  <a:schemeClr val="tx1"/>
                </a:solidFill>
                <a:latin typeface="Times New Roman" pitchFamily="18" charset="0"/>
                <a:cs typeface="Times New Roman" pitchFamily="18" charset="0"/>
              </a:rPr>
              <a:t>Яруллина</a:t>
            </a:r>
            <a:r>
              <a:rPr lang="ru-RU" b="1" dirty="0" smtClean="0">
                <a:solidFill>
                  <a:schemeClr val="tx1"/>
                </a:solidFill>
                <a:latin typeface="Times New Roman" pitchFamily="18" charset="0"/>
                <a:cs typeface="Times New Roman" pitchFamily="18" charset="0"/>
              </a:rPr>
              <a:t> А. – 1 место.</a:t>
            </a:r>
          </a:p>
          <a:p>
            <a:r>
              <a:rPr lang="ru-RU" b="1" dirty="0" smtClean="0">
                <a:solidFill>
                  <a:schemeClr val="tx1"/>
                </a:solidFill>
                <a:latin typeface="Times New Roman" pitchFamily="18" charset="0"/>
                <a:cs typeface="Times New Roman" pitchFamily="18" charset="0"/>
              </a:rPr>
              <a:t>Призер Гайтан В. – 2 место..</a:t>
            </a:r>
            <a:endParaRPr lang="ru-RU" b="1" dirty="0">
              <a:solidFill>
                <a:schemeClr val="tx1"/>
              </a:solidFill>
              <a:latin typeface="Times New Roman" pitchFamily="18" charset="0"/>
              <a:cs typeface="Times New Roman" pitchFamily="18" charset="0"/>
            </a:endParaRPr>
          </a:p>
        </p:txBody>
      </p:sp>
      <p:pic>
        <p:nvPicPr>
          <p:cNvPr id="4" name="Picture 2" descr="E:\Пулат\бокс\y_26c2f38f.jpg"/>
          <p:cNvPicPr>
            <a:picLocks noChangeAspect="1" noChangeArrowheads="1"/>
          </p:cNvPicPr>
          <p:nvPr/>
        </p:nvPicPr>
        <p:blipFill>
          <a:blip r:embed="rId2" cstate="print"/>
          <a:srcRect/>
          <a:stretch>
            <a:fillRect/>
          </a:stretch>
        </p:blipFill>
        <p:spPr bwMode="auto">
          <a:xfrm>
            <a:off x="1571604" y="1500174"/>
            <a:ext cx="6001974" cy="4499621"/>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Текст 2"/>
          <p:cNvSpPr>
            <a:spLocks noGrp="1"/>
          </p:cNvSpPr>
          <p:nvPr>
            <p:ph type="body" idx="1"/>
          </p:nvPr>
        </p:nvSpPr>
        <p:spPr/>
        <p:txBody>
          <a:bodyPr/>
          <a:lstStyle/>
          <a:p>
            <a:endParaRPr lang="ru-RU"/>
          </a:p>
        </p:txBody>
      </p:sp>
      <p:pic>
        <p:nvPicPr>
          <p:cNvPr id="64515" name="Picture 3" descr="C:\Users\Пулат\Desktop\100OLYMP\PC080027.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E:\Пулат\img053.jpg"/>
          <p:cNvPicPr>
            <a:picLocks noChangeAspect="1" noChangeArrowheads="1"/>
          </p:cNvPicPr>
          <p:nvPr/>
        </p:nvPicPr>
        <p:blipFill>
          <a:blip r:embed="rId2" cstate="print"/>
          <a:srcRect/>
          <a:stretch>
            <a:fillRect/>
          </a:stretch>
        </p:blipFill>
        <p:spPr bwMode="auto">
          <a:xfrm>
            <a:off x="0" y="1142984"/>
            <a:ext cx="5212831" cy="3714752"/>
          </a:xfrm>
          <a:prstGeom prst="rect">
            <a:avLst/>
          </a:prstGeom>
          <a:noFill/>
        </p:spPr>
      </p:pic>
      <p:pic>
        <p:nvPicPr>
          <p:cNvPr id="3" name="Picture 2" descr="E:\Пулат\img551.jpg"/>
          <p:cNvPicPr>
            <a:picLocks noChangeAspect="1" noChangeArrowheads="1"/>
          </p:cNvPicPr>
          <p:nvPr/>
        </p:nvPicPr>
        <p:blipFill>
          <a:blip r:embed="rId3" cstate="print"/>
          <a:srcRect/>
          <a:stretch>
            <a:fillRect/>
          </a:stretch>
        </p:blipFill>
        <p:spPr bwMode="auto">
          <a:xfrm>
            <a:off x="5560583" y="428604"/>
            <a:ext cx="3583417" cy="4949756"/>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E:\Пулат\img795.jpg"/>
          <p:cNvPicPr>
            <a:picLocks noChangeAspect="1" noChangeArrowheads="1"/>
          </p:cNvPicPr>
          <p:nvPr/>
        </p:nvPicPr>
        <p:blipFill>
          <a:blip r:embed="rId2" cstate="print"/>
          <a:srcRect/>
          <a:stretch>
            <a:fillRect/>
          </a:stretch>
        </p:blipFill>
        <p:spPr bwMode="auto">
          <a:xfrm>
            <a:off x="214282" y="214290"/>
            <a:ext cx="4387936" cy="6072230"/>
          </a:xfrm>
          <a:prstGeom prst="rect">
            <a:avLst/>
          </a:prstGeom>
          <a:noFill/>
        </p:spPr>
      </p:pic>
      <p:pic>
        <p:nvPicPr>
          <p:cNvPr id="63491" name="Picture 3" descr="E:\Пулат\img877.jpg"/>
          <p:cNvPicPr>
            <a:picLocks noChangeAspect="1" noChangeArrowheads="1"/>
          </p:cNvPicPr>
          <p:nvPr/>
        </p:nvPicPr>
        <p:blipFill>
          <a:blip r:embed="rId3" cstate="print"/>
          <a:srcRect/>
          <a:stretch>
            <a:fillRect/>
          </a:stretch>
        </p:blipFill>
        <p:spPr bwMode="auto">
          <a:xfrm>
            <a:off x="4572000" y="285728"/>
            <a:ext cx="4357686" cy="6019250"/>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777\Desktop\Фото Бокс\DSC_0022.jpg"/>
          <p:cNvPicPr>
            <a:picLocks noChangeAspect="1" noChangeArrowheads="1"/>
          </p:cNvPicPr>
          <p:nvPr/>
        </p:nvPicPr>
        <p:blipFill>
          <a:blip r:embed="rId2" cstate="print"/>
          <a:srcRect/>
          <a:stretch>
            <a:fillRect/>
          </a:stretch>
        </p:blipFill>
        <p:spPr bwMode="auto">
          <a:xfrm>
            <a:off x="899592" y="1556792"/>
            <a:ext cx="7632848" cy="5020022"/>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боксёры 2015\IMG_2079.JPG"/>
          <p:cNvPicPr>
            <a:picLocks noChangeAspect="1" noChangeArrowheads="1"/>
          </p:cNvPicPr>
          <p:nvPr/>
        </p:nvPicPr>
        <p:blipFill>
          <a:blip r:embed="rId2" cstate="print"/>
          <a:srcRect/>
          <a:stretch>
            <a:fillRect/>
          </a:stretch>
        </p:blipFill>
        <p:spPr bwMode="auto">
          <a:xfrm>
            <a:off x="467544" y="476672"/>
            <a:ext cx="8280920" cy="6120680"/>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777\Desktop\Фото Бокс\DSC_0003.jpg"/>
          <p:cNvPicPr>
            <a:picLocks noChangeAspect="1" noChangeArrowheads="1"/>
          </p:cNvPicPr>
          <p:nvPr/>
        </p:nvPicPr>
        <p:blipFill>
          <a:blip r:embed="rId2" cstate="print"/>
          <a:srcRect/>
          <a:stretch>
            <a:fillRect/>
          </a:stretch>
        </p:blipFill>
        <p:spPr bwMode="auto">
          <a:xfrm>
            <a:off x="323528" y="1412776"/>
            <a:ext cx="8496944" cy="5143500"/>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777\Desktop\Фото Бокс\20181020_144404_002.jpg"/>
          <p:cNvPicPr>
            <a:picLocks noChangeAspect="1" noChangeArrowheads="1"/>
          </p:cNvPicPr>
          <p:nvPr/>
        </p:nvPicPr>
        <p:blipFill>
          <a:blip r:embed="rId2" cstate="print"/>
          <a:srcRect/>
          <a:stretch>
            <a:fillRect/>
          </a:stretch>
        </p:blipFill>
        <p:spPr bwMode="auto">
          <a:xfrm>
            <a:off x="467544" y="1412776"/>
            <a:ext cx="8352928" cy="5040560"/>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777\Desktop\Фото Бокс\DSC_0025.jpg"/>
          <p:cNvPicPr>
            <a:picLocks noChangeAspect="1" noChangeArrowheads="1"/>
          </p:cNvPicPr>
          <p:nvPr/>
        </p:nvPicPr>
        <p:blipFill>
          <a:blip r:embed="rId2" cstate="print"/>
          <a:srcRect/>
          <a:stretch>
            <a:fillRect/>
          </a:stretch>
        </p:blipFill>
        <p:spPr bwMode="auto">
          <a:xfrm>
            <a:off x="323528" y="1196752"/>
            <a:ext cx="8568952" cy="5143500"/>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14348" y="428604"/>
            <a:ext cx="8072494" cy="5429288"/>
          </a:xfrm>
        </p:spPr>
        <p:txBody>
          <a:bodyPr rtlCol="0">
            <a:noAutofit/>
          </a:bodyPr>
          <a:lstStyle/>
          <a:p>
            <a:pPr algn="l" eaLnBrk="1" fontAlgn="auto" hangingPunct="1">
              <a:lnSpc>
                <a:spcPct val="115000"/>
              </a:lnSpc>
              <a:spcAft>
                <a:spcPts val="1000"/>
              </a:spcAft>
              <a:defRPr/>
            </a:pPr>
            <a:r>
              <a:rPr lang="ru-RU" sz="2600" b="1" dirty="0" smtClean="0">
                <a:solidFill>
                  <a:schemeClr val="tx1"/>
                </a:solidFill>
                <a:latin typeface="Times New Roman" pitchFamily="18" charset="0"/>
                <a:cs typeface="Times New Roman" pitchFamily="18" charset="0"/>
              </a:rPr>
              <a:t>Всесторонне развивающую специфику единоборств заметили и начали использовать еще в эпоху возникновения военной демократии.  Было очевидно, что кулачный бой  выгодно отличался от других видов физических упражнений своим благотворным влиянием практически на весь круг возможностей человека. Хорошо подготовленный боец славился надежностью, выносливостью, легко ориентировался в сложных ситуациях, был скромен и терпелив.</a:t>
            </a:r>
            <a:endParaRPr lang="ru-RU" sz="2600" b="1" dirty="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C:\Users\777\Desktop\Фото Бокс\DSC_0027.jpg"/>
          <p:cNvPicPr>
            <a:picLocks noChangeAspect="1" noChangeArrowheads="1"/>
          </p:cNvPicPr>
          <p:nvPr/>
        </p:nvPicPr>
        <p:blipFill>
          <a:blip r:embed="rId2" cstate="print"/>
          <a:srcRect/>
          <a:stretch>
            <a:fillRect/>
          </a:stretch>
        </p:blipFill>
        <p:spPr bwMode="auto">
          <a:xfrm>
            <a:off x="395536" y="1340768"/>
            <a:ext cx="8280920" cy="5143500"/>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777\Desktop\Фото Бокс\DSC_0124.jpg"/>
          <p:cNvPicPr>
            <a:picLocks noChangeAspect="1" noChangeArrowheads="1"/>
          </p:cNvPicPr>
          <p:nvPr/>
        </p:nvPicPr>
        <p:blipFill>
          <a:blip r:embed="rId2" cstate="print"/>
          <a:srcRect/>
          <a:stretch>
            <a:fillRect/>
          </a:stretch>
        </p:blipFill>
        <p:spPr bwMode="auto">
          <a:xfrm>
            <a:off x="1547664" y="908720"/>
            <a:ext cx="5544615" cy="5949280"/>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777\Desktop\Фото Бокс\PC080027.JPG"/>
          <p:cNvPicPr>
            <a:picLocks noChangeAspect="1" noChangeArrowheads="1"/>
          </p:cNvPicPr>
          <p:nvPr/>
        </p:nvPicPr>
        <p:blipFill>
          <a:blip r:embed="rId2" cstate="print"/>
          <a:srcRect/>
          <a:stretch>
            <a:fillRect/>
          </a:stretch>
        </p:blipFill>
        <p:spPr bwMode="auto">
          <a:xfrm>
            <a:off x="467544" y="1169368"/>
            <a:ext cx="8496944" cy="5688632"/>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бокс2013\PC200030.JPG"/>
          <p:cNvPicPr>
            <a:picLocks noChangeAspect="1" noChangeArrowheads="1"/>
          </p:cNvPicPr>
          <p:nvPr/>
        </p:nvPicPr>
        <p:blipFill>
          <a:blip r:embed="rId2" cstate="print"/>
          <a:srcRect/>
          <a:stretch>
            <a:fillRect/>
          </a:stretch>
        </p:blipFill>
        <p:spPr bwMode="auto">
          <a:xfrm>
            <a:off x="467544" y="260648"/>
            <a:ext cx="8352928" cy="6192688"/>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E:\Награды Саломов П.Д\img347.jpg"/>
          <p:cNvPicPr>
            <a:picLocks noChangeAspect="1" noChangeArrowheads="1"/>
          </p:cNvPicPr>
          <p:nvPr/>
        </p:nvPicPr>
        <p:blipFill>
          <a:blip r:embed="rId2" cstate="print"/>
          <a:srcRect/>
          <a:stretch>
            <a:fillRect/>
          </a:stretch>
        </p:blipFill>
        <p:spPr bwMode="auto">
          <a:xfrm>
            <a:off x="251521" y="836712"/>
            <a:ext cx="4248472" cy="6021288"/>
          </a:xfrm>
          <a:prstGeom prst="rect">
            <a:avLst/>
          </a:prstGeom>
          <a:noFill/>
        </p:spPr>
      </p:pic>
      <p:pic>
        <p:nvPicPr>
          <p:cNvPr id="11267" name="Picture 3" descr="E:\Награды Саломов П.Д\img348.jpg"/>
          <p:cNvPicPr>
            <a:picLocks noChangeAspect="1" noChangeArrowheads="1"/>
          </p:cNvPicPr>
          <p:nvPr/>
        </p:nvPicPr>
        <p:blipFill>
          <a:blip r:embed="rId3" cstate="print"/>
          <a:srcRect/>
          <a:stretch>
            <a:fillRect/>
          </a:stretch>
        </p:blipFill>
        <p:spPr bwMode="auto">
          <a:xfrm>
            <a:off x="4592853" y="836712"/>
            <a:ext cx="4551147" cy="5832648"/>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E:\Награды Саломов П.Д\img541.jpg"/>
          <p:cNvPicPr>
            <a:picLocks noChangeAspect="1" noChangeArrowheads="1"/>
          </p:cNvPicPr>
          <p:nvPr/>
        </p:nvPicPr>
        <p:blipFill>
          <a:blip r:embed="rId2" cstate="print"/>
          <a:srcRect/>
          <a:stretch>
            <a:fillRect/>
          </a:stretch>
        </p:blipFill>
        <p:spPr bwMode="auto">
          <a:xfrm>
            <a:off x="179511" y="809328"/>
            <a:ext cx="4320481" cy="6048672"/>
          </a:xfrm>
          <a:prstGeom prst="rect">
            <a:avLst/>
          </a:prstGeom>
          <a:noFill/>
        </p:spPr>
      </p:pic>
      <p:pic>
        <p:nvPicPr>
          <p:cNvPr id="12291" name="Picture 3" descr="E:\Награды Саломов П.Д\img542.jpg"/>
          <p:cNvPicPr>
            <a:picLocks noChangeAspect="1" noChangeArrowheads="1"/>
          </p:cNvPicPr>
          <p:nvPr/>
        </p:nvPicPr>
        <p:blipFill>
          <a:blip r:embed="rId3" cstate="print"/>
          <a:srcRect/>
          <a:stretch>
            <a:fillRect/>
          </a:stretch>
        </p:blipFill>
        <p:spPr bwMode="auto">
          <a:xfrm>
            <a:off x="4499992" y="836712"/>
            <a:ext cx="4464496" cy="6021288"/>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E:\Награды Саломов П.Д\img543.jpg"/>
          <p:cNvPicPr>
            <a:picLocks noChangeAspect="1" noChangeArrowheads="1"/>
          </p:cNvPicPr>
          <p:nvPr/>
        </p:nvPicPr>
        <p:blipFill>
          <a:blip r:embed="rId2" cstate="print"/>
          <a:srcRect/>
          <a:stretch>
            <a:fillRect/>
          </a:stretch>
        </p:blipFill>
        <p:spPr bwMode="auto">
          <a:xfrm>
            <a:off x="0" y="1196752"/>
            <a:ext cx="4644007" cy="5661248"/>
          </a:xfrm>
          <a:prstGeom prst="rect">
            <a:avLst/>
          </a:prstGeom>
          <a:noFill/>
        </p:spPr>
      </p:pic>
      <p:pic>
        <p:nvPicPr>
          <p:cNvPr id="13315" name="Picture 3" descr="E:\Награды Саломов П.Д\img544.jpg"/>
          <p:cNvPicPr>
            <a:picLocks noChangeAspect="1" noChangeArrowheads="1"/>
          </p:cNvPicPr>
          <p:nvPr/>
        </p:nvPicPr>
        <p:blipFill>
          <a:blip r:embed="rId3" cstate="print"/>
          <a:srcRect/>
          <a:stretch>
            <a:fillRect/>
          </a:stretch>
        </p:blipFill>
        <p:spPr bwMode="auto">
          <a:xfrm>
            <a:off x="4572000" y="1124744"/>
            <a:ext cx="4392488" cy="5733256"/>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E:\Награды Саломов П.Д\img545.jpg"/>
          <p:cNvPicPr>
            <a:picLocks noChangeAspect="1" noChangeArrowheads="1"/>
          </p:cNvPicPr>
          <p:nvPr/>
        </p:nvPicPr>
        <p:blipFill>
          <a:blip r:embed="rId2" cstate="print"/>
          <a:srcRect/>
          <a:stretch>
            <a:fillRect/>
          </a:stretch>
        </p:blipFill>
        <p:spPr bwMode="auto">
          <a:xfrm>
            <a:off x="1" y="1484784"/>
            <a:ext cx="4427984" cy="5373216"/>
          </a:xfrm>
          <a:prstGeom prst="rect">
            <a:avLst/>
          </a:prstGeom>
          <a:noFill/>
        </p:spPr>
      </p:pic>
      <p:pic>
        <p:nvPicPr>
          <p:cNvPr id="14339" name="Picture 3" descr="E:\Награды Саломов П.Д\img659.jpg"/>
          <p:cNvPicPr>
            <a:picLocks noChangeAspect="1" noChangeArrowheads="1"/>
          </p:cNvPicPr>
          <p:nvPr/>
        </p:nvPicPr>
        <p:blipFill>
          <a:blip r:embed="rId3" cstate="print"/>
          <a:srcRect/>
          <a:stretch>
            <a:fillRect/>
          </a:stretch>
        </p:blipFill>
        <p:spPr bwMode="auto">
          <a:xfrm>
            <a:off x="4499992" y="980728"/>
            <a:ext cx="4644008" cy="5877272"/>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E:\Награды Саломов П.Д\img660.jpg"/>
          <p:cNvPicPr>
            <a:picLocks noChangeAspect="1" noChangeArrowheads="1"/>
          </p:cNvPicPr>
          <p:nvPr/>
        </p:nvPicPr>
        <p:blipFill>
          <a:blip r:embed="rId2" cstate="print"/>
          <a:srcRect/>
          <a:stretch>
            <a:fillRect/>
          </a:stretch>
        </p:blipFill>
        <p:spPr bwMode="auto">
          <a:xfrm>
            <a:off x="1" y="1340768"/>
            <a:ext cx="4644008" cy="5517232"/>
          </a:xfrm>
          <a:prstGeom prst="rect">
            <a:avLst/>
          </a:prstGeom>
          <a:noFill/>
        </p:spPr>
      </p:pic>
      <p:pic>
        <p:nvPicPr>
          <p:cNvPr id="15363" name="Picture 3" descr="E:\ПД 001.jpg"/>
          <p:cNvPicPr>
            <a:picLocks noChangeAspect="1" noChangeArrowheads="1"/>
          </p:cNvPicPr>
          <p:nvPr/>
        </p:nvPicPr>
        <p:blipFill>
          <a:blip r:embed="rId3" cstate="print"/>
          <a:srcRect/>
          <a:stretch>
            <a:fillRect/>
          </a:stretch>
        </p:blipFill>
        <p:spPr bwMode="auto">
          <a:xfrm rot="5400000">
            <a:off x="4063380" y="1777380"/>
            <a:ext cx="5589240" cy="4572000"/>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E:\Награды Саломов П.Д\img223.jpg"/>
          <p:cNvPicPr>
            <a:picLocks noChangeAspect="1" noChangeArrowheads="1"/>
          </p:cNvPicPr>
          <p:nvPr/>
        </p:nvPicPr>
        <p:blipFill>
          <a:blip r:embed="rId2" cstate="print"/>
          <a:srcRect/>
          <a:stretch>
            <a:fillRect/>
          </a:stretch>
        </p:blipFill>
        <p:spPr bwMode="auto">
          <a:xfrm>
            <a:off x="179513" y="1124744"/>
            <a:ext cx="4176464" cy="5733256"/>
          </a:xfrm>
          <a:prstGeom prst="rect">
            <a:avLst/>
          </a:prstGeom>
          <a:noFill/>
        </p:spPr>
      </p:pic>
      <p:pic>
        <p:nvPicPr>
          <p:cNvPr id="16387" name="Picture 3" descr="E:\Награды Саломов П.Д\img224.jpg"/>
          <p:cNvPicPr>
            <a:picLocks noChangeAspect="1" noChangeArrowheads="1"/>
          </p:cNvPicPr>
          <p:nvPr/>
        </p:nvPicPr>
        <p:blipFill>
          <a:blip r:embed="rId3" cstate="print"/>
          <a:srcRect/>
          <a:stretch>
            <a:fillRect/>
          </a:stretch>
        </p:blipFill>
        <p:spPr bwMode="auto">
          <a:xfrm>
            <a:off x="4572000" y="1124744"/>
            <a:ext cx="4392488" cy="5544616"/>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Заголовок 3"/>
          <p:cNvSpPr>
            <a:spLocks noGrp="1"/>
          </p:cNvSpPr>
          <p:nvPr>
            <p:ph type="title"/>
          </p:nvPr>
        </p:nvSpPr>
        <p:spPr>
          <a:xfrm>
            <a:off x="1042988" y="1857364"/>
            <a:ext cx="7315226" cy="4071965"/>
          </a:xfrm>
        </p:spPr>
        <p:txBody>
          <a:bodyPr>
            <a:noAutofit/>
          </a:bodyPr>
          <a:lstStyle/>
          <a:p>
            <a:pPr algn="l" eaLnBrk="1" hangingPunct="1"/>
            <a:r>
              <a:rPr lang="ru-RU" sz="2400" b="1" dirty="0" smtClean="0">
                <a:solidFill>
                  <a:schemeClr val="tx1"/>
                </a:solidFill>
                <a:latin typeface="Times New Roman" pitchFamily="18" charset="0"/>
                <a:cs typeface="Times New Roman" pitchFamily="18" charset="0"/>
              </a:rPr>
              <a:t>Условиях современного бокса, с его высочайшими требованиями к физической и технико-тактической подготовке боксеров, для достижения высоких спортивных результатов необходимо искать новые пути и методики всестороннего развития бокса.</a:t>
            </a:r>
            <a:r>
              <a:rPr lang="ru-RU" sz="2400" b="1" dirty="0" smtClean="0">
                <a:latin typeface="Times New Roman" pitchFamily="18" charset="0"/>
                <a:cs typeface="Times New Roman" pitchFamily="18" charset="0"/>
              </a:rPr>
              <a:t> </a:t>
            </a:r>
            <a:r>
              <a:rPr lang="ru-RU" sz="2400" b="1" dirty="0" smtClean="0">
                <a:solidFill>
                  <a:schemeClr val="tx1"/>
                </a:solidFill>
                <a:latin typeface="Times New Roman" pitchFamily="18" charset="0"/>
                <a:cs typeface="Times New Roman" pitchFamily="18" charset="0"/>
              </a:rPr>
              <a:t>Специально адаптированная  методика    поможет более быстрому усвоению необходимых технико-тактических навыков и развитию  физических качеств боксёров. </a:t>
            </a:r>
            <a:r>
              <a:rPr lang="ru-RU" sz="2400" dirty="0" smtClean="0">
                <a:solidFill>
                  <a:schemeClr val="tx1"/>
                </a:solidFill>
                <a:latin typeface="Times New Roman" pitchFamily="18" charset="0"/>
                <a:cs typeface="Times New Roman" pitchFamily="18" charset="0"/>
              </a:rPr>
              <a:t/>
            </a:r>
            <a:br>
              <a:rPr lang="ru-RU" sz="2400" dirty="0" smtClean="0">
                <a:solidFill>
                  <a:schemeClr val="tx1"/>
                </a:solidFill>
                <a:latin typeface="Times New Roman" pitchFamily="18" charset="0"/>
                <a:cs typeface="Times New Roman" pitchFamily="18" charset="0"/>
              </a:rPr>
            </a:br>
            <a:endParaRPr lang="ru-RU" sz="2400" dirty="0" smtClean="0">
              <a:solidFill>
                <a:schemeClr val="tx1"/>
              </a:solidFill>
              <a:latin typeface="Times New Roman" pitchFamily="18" charset="0"/>
              <a:cs typeface="Times New Roman" pitchFamily="18" charset="0"/>
            </a:endParaRPr>
          </a:p>
        </p:txBody>
      </p:sp>
      <p:sp>
        <p:nvSpPr>
          <p:cNvPr id="17410" name="Текст 4"/>
          <p:cNvSpPr>
            <a:spLocks noGrp="1"/>
          </p:cNvSpPr>
          <p:nvPr>
            <p:ph type="body" idx="1"/>
          </p:nvPr>
        </p:nvSpPr>
        <p:spPr>
          <a:xfrm>
            <a:off x="571472" y="500041"/>
            <a:ext cx="8001056" cy="768371"/>
          </a:xfrm>
        </p:spPr>
        <p:txBody>
          <a:bodyPr>
            <a:normAutofit fontScale="25000" lnSpcReduction="20000"/>
          </a:bodyPr>
          <a:lstStyle/>
          <a:p>
            <a:pPr eaLnBrk="1" hangingPunct="1">
              <a:lnSpc>
                <a:spcPct val="95000"/>
              </a:lnSpc>
              <a:spcAft>
                <a:spcPts val="1000"/>
              </a:spcAft>
              <a:tabLst>
                <a:tab pos="2476500" algn="l"/>
              </a:tabLst>
            </a:pPr>
            <a:endParaRPr lang="ru-RU" sz="600" b="1" i="1" dirty="0" smtClean="0">
              <a:solidFill>
                <a:srgbClr val="000000"/>
              </a:solidFill>
              <a:latin typeface="Calibri" pitchFamily="34" charset="0"/>
              <a:cs typeface="Times New Roman" pitchFamily="18" charset="0"/>
            </a:endParaRPr>
          </a:p>
          <a:p>
            <a:pPr eaLnBrk="1" hangingPunct="1">
              <a:lnSpc>
                <a:spcPct val="95000"/>
              </a:lnSpc>
              <a:spcAft>
                <a:spcPts val="1000"/>
              </a:spcAft>
              <a:tabLst>
                <a:tab pos="2476500" algn="l"/>
              </a:tabLst>
            </a:pPr>
            <a:r>
              <a:rPr lang="ru-RU" sz="9600" b="1" dirty="0" smtClean="0">
                <a:solidFill>
                  <a:srgbClr val="000000"/>
                </a:solidFill>
                <a:latin typeface="Times New Roman" pitchFamily="18" charset="0"/>
                <a:cs typeface="Times New Roman" pitchFamily="18" charset="0"/>
              </a:rPr>
              <a:t>Актуальность применения программно-целевого метода тренировочного процесса</a:t>
            </a:r>
            <a:endParaRPr lang="ru-RU" sz="9600" dirty="0"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E:\Награды Саломов П.Д\img225.jpg"/>
          <p:cNvPicPr>
            <a:picLocks noChangeAspect="1" noChangeArrowheads="1"/>
          </p:cNvPicPr>
          <p:nvPr/>
        </p:nvPicPr>
        <p:blipFill>
          <a:blip r:embed="rId2" cstate="print"/>
          <a:srcRect/>
          <a:stretch>
            <a:fillRect/>
          </a:stretch>
        </p:blipFill>
        <p:spPr bwMode="auto">
          <a:xfrm>
            <a:off x="251521" y="1268760"/>
            <a:ext cx="4176464" cy="5589240"/>
          </a:xfrm>
          <a:prstGeom prst="rect">
            <a:avLst/>
          </a:prstGeom>
          <a:noFill/>
        </p:spPr>
      </p:pic>
      <p:pic>
        <p:nvPicPr>
          <p:cNvPr id="17411" name="Picture 3" descr="E:\Награды Саломов П.Д\img300.jpg"/>
          <p:cNvPicPr>
            <a:picLocks noChangeAspect="1" noChangeArrowheads="1"/>
          </p:cNvPicPr>
          <p:nvPr/>
        </p:nvPicPr>
        <p:blipFill>
          <a:blip r:embed="rId3" cstate="print"/>
          <a:srcRect/>
          <a:stretch>
            <a:fillRect/>
          </a:stretch>
        </p:blipFill>
        <p:spPr bwMode="auto">
          <a:xfrm>
            <a:off x="4427984" y="1268760"/>
            <a:ext cx="4551147" cy="5589240"/>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E:\Награды Саломов П.Д\img563.jpg"/>
          <p:cNvPicPr>
            <a:picLocks noChangeAspect="1" noChangeArrowheads="1"/>
          </p:cNvPicPr>
          <p:nvPr/>
        </p:nvPicPr>
        <p:blipFill>
          <a:blip r:embed="rId2" cstate="print"/>
          <a:srcRect/>
          <a:stretch>
            <a:fillRect/>
          </a:stretch>
        </p:blipFill>
        <p:spPr bwMode="auto">
          <a:xfrm>
            <a:off x="251519" y="1196752"/>
            <a:ext cx="4320481" cy="5661248"/>
          </a:xfrm>
          <a:prstGeom prst="rect">
            <a:avLst/>
          </a:prstGeom>
          <a:noFill/>
        </p:spPr>
      </p:pic>
      <p:pic>
        <p:nvPicPr>
          <p:cNvPr id="18435" name="Picture 3" descr="E:\Награды Саломов П.Д\бокс !!.jpg"/>
          <p:cNvPicPr>
            <a:picLocks noChangeAspect="1" noChangeArrowheads="1"/>
          </p:cNvPicPr>
          <p:nvPr/>
        </p:nvPicPr>
        <p:blipFill>
          <a:blip r:embed="rId3" cstate="print"/>
          <a:srcRect/>
          <a:stretch>
            <a:fillRect/>
          </a:stretch>
        </p:blipFill>
        <p:spPr bwMode="auto">
          <a:xfrm>
            <a:off x="4572000" y="764704"/>
            <a:ext cx="4406244" cy="6093296"/>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E:\Награды Саломов П.Д\бокс 17.jpg"/>
          <p:cNvPicPr>
            <a:picLocks noChangeAspect="1" noChangeArrowheads="1"/>
          </p:cNvPicPr>
          <p:nvPr/>
        </p:nvPicPr>
        <p:blipFill>
          <a:blip r:embed="rId2" cstate="print"/>
          <a:srcRect/>
          <a:stretch>
            <a:fillRect/>
          </a:stretch>
        </p:blipFill>
        <p:spPr bwMode="auto">
          <a:xfrm>
            <a:off x="179512" y="1268760"/>
            <a:ext cx="4464496" cy="5589240"/>
          </a:xfrm>
          <a:prstGeom prst="rect">
            <a:avLst/>
          </a:prstGeom>
          <a:noFill/>
        </p:spPr>
      </p:pic>
      <p:pic>
        <p:nvPicPr>
          <p:cNvPr id="19459" name="Picture 3" descr="E:\Награды Саломов П.Д\бокс сухомлин.jpg"/>
          <p:cNvPicPr>
            <a:picLocks noChangeAspect="1" noChangeArrowheads="1"/>
          </p:cNvPicPr>
          <p:nvPr/>
        </p:nvPicPr>
        <p:blipFill>
          <a:blip r:embed="rId3" cstate="print"/>
          <a:srcRect/>
          <a:stretch>
            <a:fillRect/>
          </a:stretch>
        </p:blipFill>
        <p:spPr bwMode="auto">
          <a:xfrm>
            <a:off x="4427984" y="1124744"/>
            <a:ext cx="4550260" cy="5733256"/>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E:\Награды Саломов П.Д\бокс Юлдашев.jpg"/>
          <p:cNvPicPr>
            <a:picLocks noChangeAspect="1" noChangeArrowheads="1"/>
          </p:cNvPicPr>
          <p:nvPr/>
        </p:nvPicPr>
        <p:blipFill>
          <a:blip r:embed="rId2" cstate="print"/>
          <a:srcRect/>
          <a:stretch>
            <a:fillRect/>
          </a:stretch>
        </p:blipFill>
        <p:spPr bwMode="auto">
          <a:xfrm>
            <a:off x="251520" y="1340768"/>
            <a:ext cx="4608512" cy="5517232"/>
          </a:xfrm>
          <a:prstGeom prst="rect">
            <a:avLst/>
          </a:prstGeom>
          <a:noFill/>
        </p:spPr>
      </p:pic>
      <p:pic>
        <p:nvPicPr>
          <p:cNvPr id="20483" name="Picture 3" descr="E:\Награды Саломов П.Д\Плиторак Степан.jpg"/>
          <p:cNvPicPr>
            <a:picLocks noChangeAspect="1" noChangeArrowheads="1"/>
          </p:cNvPicPr>
          <p:nvPr/>
        </p:nvPicPr>
        <p:blipFill>
          <a:blip r:embed="rId3" cstate="print"/>
          <a:srcRect/>
          <a:stretch>
            <a:fillRect/>
          </a:stretch>
        </p:blipFill>
        <p:spPr bwMode="auto">
          <a:xfrm>
            <a:off x="4644008" y="1268760"/>
            <a:ext cx="4499992" cy="5589240"/>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E:\Награды Саломов П.Д\юлдашев.jpg"/>
          <p:cNvPicPr>
            <a:picLocks noChangeAspect="1" noChangeArrowheads="1"/>
          </p:cNvPicPr>
          <p:nvPr/>
        </p:nvPicPr>
        <p:blipFill>
          <a:blip r:embed="rId2" cstate="print"/>
          <a:srcRect/>
          <a:stretch>
            <a:fillRect/>
          </a:stretch>
        </p:blipFill>
        <p:spPr bwMode="auto">
          <a:xfrm>
            <a:off x="4788024" y="908720"/>
            <a:ext cx="4355976" cy="5949280"/>
          </a:xfrm>
          <a:prstGeom prst="rect">
            <a:avLst/>
          </a:prstGeom>
          <a:noFill/>
        </p:spPr>
      </p:pic>
      <p:pic>
        <p:nvPicPr>
          <p:cNvPr id="21507" name="Picture 3" descr="E:\Награды Саломов П.Д\Азамов Джасурбек.jpg"/>
          <p:cNvPicPr>
            <a:picLocks noChangeAspect="1" noChangeArrowheads="1"/>
          </p:cNvPicPr>
          <p:nvPr/>
        </p:nvPicPr>
        <p:blipFill>
          <a:blip r:embed="rId3" cstate="print"/>
          <a:srcRect/>
          <a:stretch>
            <a:fillRect/>
          </a:stretch>
        </p:blipFill>
        <p:spPr bwMode="auto">
          <a:xfrm>
            <a:off x="0" y="980728"/>
            <a:ext cx="4751512" cy="5877272"/>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E:\Pulat\2019-05-04 Pulat 1\Pulat 1 001.jpg"/>
          <p:cNvPicPr>
            <a:picLocks noChangeAspect="1" noChangeArrowheads="1"/>
          </p:cNvPicPr>
          <p:nvPr/>
        </p:nvPicPr>
        <p:blipFill>
          <a:blip r:embed="rId2" cstate="print"/>
          <a:srcRect/>
          <a:stretch>
            <a:fillRect/>
          </a:stretch>
        </p:blipFill>
        <p:spPr bwMode="auto">
          <a:xfrm>
            <a:off x="179512" y="1196752"/>
            <a:ext cx="4320480" cy="5661248"/>
          </a:xfrm>
          <a:prstGeom prst="rect">
            <a:avLst/>
          </a:prstGeom>
          <a:noFill/>
        </p:spPr>
      </p:pic>
      <p:pic>
        <p:nvPicPr>
          <p:cNvPr id="22531" name="Picture 3" descr="E:\Pulat\2019-05-04 Pulat 3\Pulat 3 001.jpg"/>
          <p:cNvPicPr>
            <a:picLocks noChangeAspect="1" noChangeArrowheads="1"/>
          </p:cNvPicPr>
          <p:nvPr/>
        </p:nvPicPr>
        <p:blipFill>
          <a:blip r:embed="rId3" cstate="print"/>
          <a:srcRect/>
          <a:stretch>
            <a:fillRect/>
          </a:stretch>
        </p:blipFill>
        <p:spPr bwMode="auto">
          <a:xfrm>
            <a:off x="4572000" y="1124744"/>
            <a:ext cx="4401508" cy="5733256"/>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E:\Pulat\Pulat 14 001.jpg"/>
          <p:cNvPicPr>
            <a:picLocks noChangeAspect="1" noChangeArrowheads="1"/>
          </p:cNvPicPr>
          <p:nvPr/>
        </p:nvPicPr>
        <p:blipFill>
          <a:blip r:embed="rId2" cstate="print"/>
          <a:srcRect/>
          <a:stretch>
            <a:fillRect/>
          </a:stretch>
        </p:blipFill>
        <p:spPr bwMode="auto">
          <a:xfrm>
            <a:off x="179512" y="1196752"/>
            <a:ext cx="4248472" cy="5661248"/>
          </a:xfrm>
          <a:prstGeom prst="rect">
            <a:avLst/>
          </a:prstGeom>
          <a:noFill/>
        </p:spPr>
      </p:pic>
      <p:pic>
        <p:nvPicPr>
          <p:cNvPr id="23555" name="Picture 3" descr="E:\Pulat\Pulat 15 001.jpg"/>
          <p:cNvPicPr>
            <a:picLocks noChangeAspect="1" noChangeArrowheads="1"/>
          </p:cNvPicPr>
          <p:nvPr/>
        </p:nvPicPr>
        <p:blipFill>
          <a:blip r:embed="rId3" cstate="print"/>
          <a:srcRect/>
          <a:stretch>
            <a:fillRect/>
          </a:stretch>
        </p:blipFill>
        <p:spPr bwMode="auto">
          <a:xfrm>
            <a:off x="4572000" y="1196752"/>
            <a:ext cx="4392488" cy="5661248"/>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E:\Pulat\2019-05-04 Pulat 4\Pulat 4 001.jpg"/>
          <p:cNvPicPr>
            <a:picLocks noChangeAspect="1" noChangeArrowheads="1"/>
          </p:cNvPicPr>
          <p:nvPr/>
        </p:nvPicPr>
        <p:blipFill>
          <a:blip r:embed="rId2" cstate="print"/>
          <a:srcRect/>
          <a:stretch>
            <a:fillRect/>
          </a:stretch>
        </p:blipFill>
        <p:spPr bwMode="auto">
          <a:xfrm>
            <a:off x="179512" y="620688"/>
            <a:ext cx="4536504" cy="6237312"/>
          </a:xfrm>
          <a:prstGeom prst="rect">
            <a:avLst/>
          </a:prstGeom>
          <a:noFill/>
        </p:spPr>
      </p:pic>
      <p:pic>
        <p:nvPicPr>
          <p:cNvPr id="4" name="Picture 2" descr="E:\Pulat\2019-05-04 Pulat 6\Pulat 6 001.jpg"/>
          <p:cNvPicPr>
            <a:picLocks noChangeAspect="1" noChangeArrowheads="1"/>
          </p:cNvPicPr>
          <p:nvPr/>
        </p:nvPicPr>
        <p:blipFill>
          <a:blip r:embed="rId3" cstate="print"/>
          <a:srcRect/>
          <a:stretch>
            <a:fillRect/>
          </a:stretch>
        </p:blipFill>
        <p:spPr bwMode="auto">
          <a:xfrm>
            <a:off x="4788024" y="620688"/>
            <a:ext cx="4355976" cy="6237312"/>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E:\Pulat\2019-05-04 Pulat 5\Pulat 5 001.jpg"/>
          <p:cNvPicPr>
            <a:picLocks noChangeAspect="1" noChangeArrowheads="1"/>
          </p:cNvPicPr>
          <p:nvPr/>
        </p:nvPicPr>
        <p:blipFill>
          <a:blip r:embed="rId2" cstate="print"/>
          <a:srcRect/>
          <a:stretch>
            <a:fillRect/>
          </a:stretch>
        </p:blipFill>
        <p:spPr bwMode="auto">
          <a:xfrm>
            <a:off x="0" y="620688"/>
            <a:ext cx="4572000" cy="6237312"/>
          </a:xfrm>
          <a:prstGeom prst="rect">
            <a:avLst/>
          </a:prstGeom>
          <a:noFill/>
        </p:spPr>
      </p:pic>
      <p:pic>
        <p:nvPicPr>
          <p:cNvPr id="25603" name="Picture 3" descr="E:\ПД1 001.jpg"/>
          <p:cNvPicPr>
            <a:picLocks noChangeAspect="1" noChangeArrowheads="1"/>
          </p:cNvPicPr>
          <p:nvPr/>
        </p:nvPicPr>
        <p:blipFill>
          <a:blip r:embed="rId3" cstate="print"/>
          <a:srcRect/>
          <a:stretch>
            <a:fillRect/>
          </a:stretch>
        </p:blipFill>
        <p:spPr bwMode="auto">
          <a:xfrm>
            <a:off x="4733494" y="548680"/>
            <a:ext cx="4410506" cy="6309320"/>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3"/>
          <p:cNvSpPr>
            <a:spLocks noChangeArrowheads="1"/>
          </p:cNvSpPr>
          <p:nvPr/>
        </p:nvSpPr>
        <p:spPr bwMode="auto">
          <a:xfrm>
            <a:off x="428596" y="571480"/>
            <a:ext cx="8280400" cy="5405855"/>
          </a:xfrm>
          <a:prstGeom prst="rect">
            <a:avLst/>
          </a:prstGeom>
          <a:noFill/>
          <a:ln w="9525">
            <a:noFill/>
            <a:miter lim="800000"/>
            <a:headEnd/>
            <a:tailEnd/>
          </a:ln>
        </p:spPr>
        <p:txBody>
          <a:bodyPr wrap="square" anchor="ctr">
            <a:spAutoFit/>
          </a:bodyPr>
          <a:lstStyle/>
          <a:p>
            <a:r>
              <a:rPr lang="ru-RU" sz="2400" b="1" i="1" u="sng" dirty="0"/>
              <a:t>Цель </a:t>
            </a:r>
            <a:r>
              <a:rPr lang="ru-RU" sz="2400" b="1" i="1" u="sng" dirty="0" smtClean="0"/>
              <a:t>исследования: </a:t>
            </a:r>
            <a:r>
              <a:rPr lang="ru-RU" sz="2000" b="1" dirty="0" smtClean="0">
                <a:latin typeface="Times New Roman" pitchFamily="18" charset="0"/>
                <a:cs typeface="Times New Roman" pitchFamily="18" charset="0"/>
              </a:rPr>
              <a:t>разработка и апробация   программно-целевого метода в подготовке боксёров, направленная на воспитание морально-волевых качеств и саморегуляции средствами физической подготовки.</a:t>
            </a:r>
          </a:p>
          <a:p>
            <a:endParaRPr lang="ru-RU" sz="2000" b="1" i="1" dirty="0"/>
          </a:p>
          <a:p>
            <a:r>
              <a:rPr lang="ru-RU" sz="2400" b="1" i="1" u="sng" dirty="0"/>
              <a:t>Объект </a:t>
            </a:r>
            <a:r>
              <a:rPr lang="ru-RU" sz="2400" b="1" i="1" u="sng" dirty="0" smtClean="0"/>
              <a:t>исследования</a:t>
            </a:r>
            <a:r>
              <a:rPr lang="ru-RU" sz="2000" b="1" i="1" u="sng" dirty="0" smtClean="0">
                <a:latin typeface="Times New Roman" pitchFamily="18" charset="0"/>
                <a:cs typeface="Times New Roman" pitchFamily="18" charset="0"/>
              </a:rPr>
              <a:t>:</a:t>
            </a:r>
            <a:r>
              <a:rPr lang="ru-RU" sz="2000" dirty="0" smtClean="0">
                <a:latin typeface="Times New Roman" pitchFamily="18" charset="0"/>
                <a:cs typeface="Times New Roman" pitchFamily="18" charset="0"/>
              </a:rPr>
              <a:t> </a:t>
            </a:r>
            <a:r>
              <a:rPr lang="ru-RU" sz="2000" b="1" dirty="0" smtClean="0">
                <a:latin typeface="Times New Roman" pitchFamily="18" charset="0"/>
                <a:cs typeface="Times New Roman" pitchFamily="18" charset="0"/>
              </a:rPr>
              <a:t>программно - целевой метод управления тренировочным процессом. </a:t>
            </a:r>
          </a:p>
          <a:p>
            <a:endParaRPr lang="ru-RU" sz="2000" b="1" dirty="0" smtClean="0"/>
          </a:p>
          <a:p>
            <a:r>
              <a:rPr lang="ru-RU" sz="2400" b="1" i="1" u="sng" dirty="0" smtClean="0"/>
              <a:t>Предмет исследования</a:t>
            </a:r>
            <a:r>
              <a:rPr lang="ru-RU" sz="2000" b="1" i="1" u="sng" dirty="0" smtClean="0"/>
              <a:t>:</a:t>
            </a:r>
            <a:r>
              <a:rPr lang="ru-RU" sz="2000" b="1" dirty="0" smtClean="0"/>
              <a:t> </a:t>
            </a:r>
            <a:r>
              <a:rPr lang="ru-RU" sz="2000" b="1" dirty="0" smtClean="0">
                <a:latin typeface="Times New Roman" pitchFamily="18" charset="0"/>
                <a:cs typeface="Times New Roman" pitchFamily="18" charset="0"/>
              </a:rPr>
              <a:t>тренировочный и соревновательный процесс юношей, занимающихся боксом.</a:t>
            </a:r>
          </a:p>
          <a:p>
            <a:endParaRPr lang="ru-RU" sz="2000" b="1" dirty="0" smtClean="0"/>
          </a:p>
          <a:p>
            <a:endParaRPr lang="ru-RU" sz="2000" b="1" i="1" dirty="0"/>
          </a:p>
          <a:p>
            <a:r>
              <a:rPr lang="ru-RU" sz="2400" b="1" i="1" u="sng" dirty="0" smtClean="0"/>
              <a:t>Гипотеза: </a:t>
            </a:r>
            <a:r>
              <a:rPr lang="ru-RU" sz="2000" b="1" dirty="0" smtClean="0"/>
              <a:t> </a:t>
            </a:r>
            <a:r>
              <a:rPr lang="ru-RU" sz="2000" b="1" dirty="0" smtClean="0">
                <a:latin typeface="Times New Roman" pitchFamily="18" charset="0"/>
                <a:cs typeface="Times New Roman" pitchFamily="18" charset="0"/>
              </a:rPr>
              <a:t>специально адаптированная  методика    поможет более быстрому усвоению необходимых технико-тактических навыков и развитию  физических качеств боксёров. </a:t>
            </a:r>
          </a:p>
          <a:p>
            <a:endParaRPr lang="ru-RU" sz="2000" b="1" i="1"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42910" y="857232"/>
            <a:ext cx="8143932" cy="5740418"/>
          </a:xfrm>
        </p:spPr>
        <p:txBody>
          <a:bodyPr rtlCol="0">
            <a:noAutofit/>
          </a:bodyPr>
          <a:lstStyle/>
          <a:p>
            <a:pPr algn="l" eaLnBrk="1" fontAlgn="auto" hangingPunct="1">
              <a:lnSpc>
                <a:spcPct val="115000"/>
              </a:lnSpc>
              <a:spcBef>
                <a:spcPts val="600"/>
              </a:spcBef>
              <a:spcAft>
                <a:spcPts val="600"/>
              </a:spcAft>
              <a:defRPr/>
            </a:pPr>
            <a:r>
              <a:rPr lang="ru-RU" sz="1800" b="1" i="1" dirty="0" smtClean="0">
                <a:solidFill>
                  <a:srgbClr val="000000"/>
                </a:solidFill>
                <a:latin typeface="Times New Roman" pitchFamily="18" charset="0"/>
                <a:ea typeface="+mn-ea"/>
                <a:cs typeface="Times New Roman" pitchFamily="18" charset="0"/>
              </a:rPr>
              <a:t> </a:t>
            </a:r>
            <a:r>
              <a:rPr lang="ru-RU" sz="1800" b="1" dirty="0" smtClean="0">
                <a:solidFill>
                  <a:srgbClr val="000000"/>
                </a:solidFill>
                <a:latin typeface="Times New Roman" pitchFamily="18" charset="0"/>
                <a:ea typeface="+mn-ea"/>
                <a:cs typeface="Times New Roman" pitchFamily="18" charset="0"/>
              </a:rPr>
              <a:t>1</a:t>
            </a:r>
            <a:r>
              <a:rPr lang="ru-RU" sz="2000" b="1" i="1" dirty="0" smtClean="0">
                <a:solidFill>
                  <a:srgbClr val="000000"/>
                </a:solidFill>
                <a:latin typeface="Times New Roman" pitchFamily="18" charset="0"/>
                <a:ea typeface="+mn-ea"/>
                <a:cs typeface="Times New Roman" pitchFamily="18" charset="0"/>
              </a:rPr>
              <a:t>. </a:t>
            </a:r>
            <a:r>
              <a:rPr lang="ru-RU" sz="2000" b="1" dirty="0" smtClean="0">
                <a:solidFill>
                  <a:srgbClr val="000000"/>
                </a:solidFill>
                <a:latin typeface="Times New Roman" pitchFamily="18" charset="0"/>
                <a:ea typeface="+mn-ea"/>
                <a:cs typeface="Times New Roman" pitchFamily="18" charset="0"/>
              </a:rPr>
              <a:t>Изучить психологические особенности старшего школьного возраста.</a:t>
            </a:r>
            <a:r>
              <a:rPr lang="ru-RU" sz="2000" dirty="0" smtClean="0">
                <a:latin typeface="Times New Roman" pitchFamily="18" charset="0"/>
                <a:ea typeface="Calibri"/>
                <a:cs typeface="Times New Roman" pitchFamily="18" charset="0"/>
              </a:rPr>
              <a:t/>
            </a:r>
            <a:br>
              <a:rPr lang="ru-RU" sz="2000" dirty="0" smtClean="0">
                <a:latin typeface="Times New Roman" pitchFamily="18" charset="0"/>
                <a:ea typeface="Calibri"/>
                <a:cs typeface="Times New Roman" pitchFamily="18" charset="0"/>
              </a:rPr>
            </a:br>
            <a:r>
              <a:rPr lang="ru-RU" sz="2000" b="1" dirty="0" smtClean="0">
                <a:solidFill>
                  <a:schemeClr val="tx1"/>
                </a:solidFill>
                <a:latin typeface="Times New Roman" pitchFamily="18" charset="0"/>
                <a:ea typeface="Calibri"/>
                <a:cs typeface="Times New Roman" pitchFamily="18" charset="0"/>
              </a:rPr>
              <a:t> 2. Рассмотреть сущность и основные особенности программно-целевого метода.</a:t>
            </a:r>
            <a:r>
              <a:rPr lang="ru-RU" sz="2000" dirty="0" smtClean="0">
                <a:latin typeface="Times New Roman" pitchFamily="18" charset="0"/>
                <a:ea typeface="Calibri"/>
                <a:cs typeface="Times New Roman" pitchFamily="18" charset="0"/>
              </a:rPr>
              <a:t/>
            </a:r>
            <a:br>
              <a:rPr lang="ru-RU" sz="2000" dirty="0" smtClean="0">
                <a:latin typeface="Times New Roman" pitchFamily="18" charset="0"/>
                <a:ea typeface="Calibri"/>
                <a:cs typeface="Times New Roman" pitchFamily="18" charset="0"/>
              </a:rPr>
            </a:br>
            <a:r>
              <a:rPr lang="ru-RU" sz="2000" dirty="0" smtClean="0">
                <a:latin typeface="Times New Roman" pitchFamily="18" charset="0"/>
                <a:ea typeface="Calibri"/>
                <a:cs typeface="Times New Roman" pitchFamily="18" charset="0"/>
              </a:rPr>
              <a:t> </a:t>
            </a:r>
            <a:r>
              <a:rPr lang="ru-RU" sz="2000" b="1" dirty="0" smtClean="0">
                <a:solidFill>
                  <a:schemeClr val="tx1"/>
                </a:solidFill>
                <a:latin typeface="Times New Roman" pitchFamily="18" charset="0"/>
                <a:ea typeface="Calibri"/>
                <a:cs typeface="Times New Roman" pitchFamily="18" charset="0"/>
              </a:rPr>
              <a:t>3. Дать общие характеристики соревновательной деятельности боксёров.</a:t>
            </a:r>
            <a:r>
              <a:rPr lang="ru-RU" sz="2000" dirty="0" smtClean="0">
                <a:latin typeface="Times New Roman" pitchFamily="18" charset="0"/>
                <a:ea typeface="Calibri"/>
                <a:cs typeface="Times New Roman" pitchFamily="18" charset="0"/>
              </a:rPr>
              <a:t/>
            </a:r>
            <a:br>
              <a:rPr lang="ru-RU" sz="2000" dirty="0" smtClean="0">
                <a:latin typeface="Times New Roman" pitchFamily="18" charset="0"/>
                <a:ea typeface="Calibri"/>
                <a:cs typeface="Times New Roman" pitchFamily="18" charset="0"/>
              </a:rPr>
            </a:br>
            <a:r>
              <a:rPr lang="ru-RU" sz="2000" dirty="0" smtClean="0">
                <a:latin typeface="Times New Roman" pitchFamily="18" charset="0"/>
                <a:ea typeface="Calibri"/>
                <a:cs typeface="Times New Roman" pitchFamily="18" charset="0"/>
              </a:rPr>
              <a:t> </a:t>
            </a:r>
            <a:r>
              <a:rPr lang="ru-RU" sz="2000" b="1" dirty="0" smtClean="0">
                <a:solidFill>
                  <a:schemeClr val="tx1"/>
                </a:solidFill>
                <a:latin typeface="Times New Roman" pitchFamily="18" charset="0"/>
                <a:ea typeface="Calibri"/>
                <a:cs typeface="Times New Roman" pitchFamily="18" charset="0"/>
              </a:rPr>
              <a:t>4. Показать системный подход к оценке уровня подготовленности боксёров.</a:t>
            </a:r>
            <a:br>
              <a:rPr lang="ru-RU" sz="2000" b="1" dirty="0" smtClean="0">
                <a:solidFill>
                  <a:schemeClr val="tx1"/>
                </a:solidFill>
                <a:latin typeface="Times New Roman" pitchFamily="18" charset="0"/>
                <a:ea typeface="Calibri"/>
                <a:cs typeface="Times New Roman" pitchFamily="18" charset="0"/>
              </a:rPr>
            </a:br>
            <a:r>
              <a:rPr lang="ru-RU" sz="2000" b="1" dirty="0" smtClean="0">
                <a:solidFill>
                  <a:schemeClr val="tx1"/>
                </a:solidFill>
                <a:latin typeface="Times New Roman" pitchFamily="18" charset="0"/>
                <a:ea typeface="Calibri"/>
                <a:cs typeface="Times New Roman" pitchFamily="18" charset="0"/>
              </a:rPr>
              <a:t>5. Охарактеризовать модельные характеристики соревновательной деятельности, уровня подготовленности и тренировочных нагрузок боксёров.</a:t>
            </a:r>
            <a:r>
              <a:rPr lang="ru-RU" sz="2000" dirty="0" smtClean="0">
                <a:latin typeface="Times New Roman" pitchFamily="18" charset="0"/>
                <a:ea typeface="Calibri"/>
                <a:cs typeface="Times New Roman" pitchFamily="18" charset="0"/>
              </a:rPr>
              <a:t/>
            </a:r>
            <a:br>
              <a:rPr lang="ru-RU" sz="2000" dirty="0" smtClean="0">
                <a:latin typeface="Times New Roman" pitchFamily="18" charset="0"/>
                <a:ea typeface="Calibri"/>
                <a:cs typeface="Times New Roman" pitchFamily="18" charset="0"/>
              </a:rPr>
            </a:br>
            <a:r>
              <a:rPr lang="ru-RU" sz="2000" b="1" u="sng" dirty="0" smtClean="0">
                <a:solidFill>
                  <a:srgbClr val="000000"/>
                </a:solidFill>
                <a:latin typeface="Times New Roman" pitchFamily="18" charset="0"/>
                <a:ea typeface="+mn-ea"/>
                <a:cs typeface="Times New Roman" pitchFamily="18" charset="0"/>
              </a:rPr>
              <a:t>Ожидаемый результат</a:t>
            </a:r>
            <a:r>
              <a:rPr lang="ru-RU" sz="2000" b="1" dirty="0" smtClean="0">
                <a:solidFill>
                  <a:srgbClr val="000000"/>
                </a:solidFill>
                <a:latin typeface="Times New Roman" pitchFamily="18" charset="0"/>
                <a:ea typeface="+mn-ea"/>
                <a:cs typeface="Times New Roman" pitchFamily="18" charset="0"/>
              </a:rPr>
              <a:t>: разработанная методика подготовки позволит модернизировать учебно-тренировочный процесс юных спортсменов, занимающихся боксом, повысить эффективность реализации физической и технической подготовленности в соревновательной деятельности.</a:t>
            </a:r>
            <a:r>
              <a:rPr lang="ru-RU" sz="2000" dirty="0" smtClean="0">
                <a:latin typeface="Times New Roman" pitchFamily="18" charset="0"/>
                <a:ea typeface="Calibri"/>
                <a:cs typeface="Times New Roman" pitchFamily="18" charset="0"/>
              </a:rPr>
              <a:t/>
            </a:r>
            <a:br>
              <a:rPr lang="ru-RU" sz="2000" dirty="0" smtClean="0">
                <a:latin typeface="Times New Roman" pitchFamily="18" charset="0"/>
                <a:ea typeface="Calibri"/>
                <a:cs typeface="Times New Roman" pitchFamily="18" charset="0"/>
              </a:rPr>
            </a:br>
            <a:endParaRPr lang="ru-RU" sz="2000" dirty="0">
              <a:latin typeface="Times New Roman" pitchFamily="18" charset="0"/>
              <a:cs typeface="Times New Roman" pitchFamily="18" charset="0"/>
            </a:endParaRPr>
          </a:p>
        </p:txBody>
      </p:sp>
      <p:sp>
        <p:nvSpPr>
          <p:cNvPr id="3" name="Текст 2"/>
          <p:cNvSpPr>
            <a:spLocks noGrp="1"/>
          </p:cNvSpPr>
          <p:nvPr>
            <p:ph type="body" idx="1"/>
          </p:nvPr>
        </p:nvSpPr>
        <p:spPr>
          <a:xfrm>
            <a:off x="1571604" y="214290"/>
            <a:ext cx="6308725" cy="571527"/>
          </a:xfrm>
        </p:spPr>
        <p:txBody>
          <a:bodyPr rtlCol="0">
            <a:normAutofit fontScale="92500" lnSpcReduction="10000"/>
          </a:bodyPr>
          <a:lstStyle/>
          <a:p>
            <a:pPr eaLnBrk="1" fontAlgn="auto" hangingPunct="1">
              <a:lnSpc>
                <a:spcPct val="115000"/>
              </a:lnSpc>
              <a:spcAft>
                <a:spcPts val="1000"/>
              </a:spcAft>
              <a:defRPr/>
            </a:pPr>
            <a:r>
              <a:rPr lang="ru-RU" sz="3200" b="1" dirty="0" smtClean="0">
                <a:solidFill>
                  <a:srgbClr val="000000"/>
                </a:solidFill>
                <a:latin typeface="Times New Roman" pitchFamily="18" charset="0"/>
                <a:ea typeface="+mj-ea"/>
                <a:cs typeface="Times New Roman" pitchFamily="18" charset="0"/>
              </a:rPr>
              <a:t>Задачи</a:t>
            </a:r>
            <a:r>
              <a:rPr lang="ru-RU" sz="3200" b="1" i="1" dirty="0" smtClean="0">
                <a:solidFill>
                  <a:srgbClr val="000000"/>
                </a:solidFill>
                <a:latin typeface="Times New Roman" pitchFamily="18" charset="0"/>
                <a:ea typeface="+mj-ea"/>
                <a:cs typeface="Times New Roman" pitchFamily="18" charset="0"/>
              </a:rPr>
              <a:t>:</a:t>
            </a:r>
            <a:endParaRPr lang="ru-RU" sz="2400" dirty="0">
              <a:latin typeface="Times New Roman" pitchFamily="18" charset="0"/>
              <a:ea typeface="Calibri"/>
              <a:cs typeface="Times New Roman"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Заголовок 1"/>
          <p:cNvSpPr>
            <a:spLocks noGrp="1"/>
          </p:cNvSpPr>
          <p:nvPr>
            <p:ph type="title"/>
          </p:nvPr>
        </p:nvSpPr>
        <p:spPr>
          <a:xfrm>
            <a:off x="714348" y="1571612"/>
            <a:ext cx="7772400" cy="4103687"/>
          </a:xfrm>
        </p:spPr>
        <p:txBody>
          <a:bodyPr>
            <a:noAutofit/>
          </a:bodyPr>
          <a:lstStyle/>
          <a:p>
            <a:pPr algn="l" eaLnBrk="1" hangingPunct="1"/>
            <a:r>
              <a:rPr lang="ru-RU" sz="2400" b="1" dirty="0" smtClean="0">
                <a:solidFill>
                  <a:schemeClr val="tx1"/>
                </a:solidFill>
                <a:latin typeface="Times New Roman" pitchFamily="18" charset="0"/>
                <a:cs typeface="Times New Roman" pitchFamily="18" charset="0"/>
              </a:rPr>
              <a:t>1. Поисковый этап: </a:t>
            </a:r>
            <a:r>
              <a:rPr lang="ru-RU" sz="2400" dirty="0" smtClean="0">
                <a:solidFill>
                  <a:schemeClr val="tx1"/>
                </a:solidFill>
                <a:latin typeface="Times New Roman" pitchFamily="18" charset="0"/>
                <a:cs typeface="Times New Roman" pitchFamily="18" charset="0"/>
              </a:rPr>
              <a:t>изучалось состояние исследуемой проблемы в теории и практике спорта,  комплекс необходимых методов исследования.</a:t>
            </a:r>
            <a:br>
              <a:rPr lang="ru-RU" sz="2400" dirty="0" smtClean="0">
                <a:solidFill>
                  <a:schemeClr val="tx1"/>
                </a:solidFill>
                <a:latin typeface="Times New Roman" pitchFamily="18" charset="0"/>
                <a:cs typeface="Times New Roman" pitchFamily="18" charset="0"/>
              </a:rPr>
            </a:br>
            <a:r>
              <a:rPr lang="ru-RU" sz="2400" b="1" dirty="0" smtClean="0">
                <a:solidFill>
                  <a:schemeClr val="tx1"/>
                </a:solidFill>
                <a:latin typeface="Times New Roman" pitchFamily="18" charset="0"/>
                <a:cs typeface="Times New Roman" pitchFamily="18" charset="0"/>
              </a:rPr>
              <a:t>2. Констатирующий этап: </a:t>
            </a:r>
            <a:r>
              <a:rPr lang="ru-RU" sz="2400" dirty="0" smtClean="0">
                <a:solidFill>
                  <a:schemeClr val="tx1"/>
                </a:solidFill>
                <a:latin typeface="Times New Roman" pitchFamily="18" charset="0"/>
                <a:cs typeface="Times New Roman" pitchFamily="18" charset="0"/>
              </a:rPr>
              <a:t>осуществлялся сбор и обработка набранного первичного экспериментального материала. Разработаны комплексы тренировочных упражнений по формированию специфических технико-тактических действий боксёров. </a:t>
            </a:r>
            <a:br>
              <a:rPr lang="ru-RU" sz="2400" dirty="0" smtClean="0">
                <a:solidFill>
                  <a:schemeClr val="tx1"/>
                </a:solidFill>
                <a:latin typeface="Times New Roman" pitchFamily="18" charset="0"/>
                <a:cs typeface="Times New Roman" pitchFamily="18" charset="0"/>
              </a:rPr>
            </a:br>
            <a:r>
              <a:rPr lang="ru-RU" sz="2400" b="1" dirty="0" smtClean="0">
                <a:solidFill>
                  <a:schemeClr val="tx1"/>
                </a:solidFill>
                <a:latin typeface="Times New Roman" pitchFamily="18" charset="0"/>
                <a:cs typeface="Times New Roman" pitchFamily="18" charset="0"/>
              </a:rPr>
              <a:t>3. Формирующий этап: </a:t>
            </a:r>
            <a:r>
              <a:rPr lang="ru-RU" sz="2400" dirty="0" smtClean="0">
                <a:solidFill>
                  <a:schemeClr val="tx1"/>
                </a:solidFill>
                <a:latin typeface="Times New Roman" pitchFamily="18" charset="0"/>
                <a:cs typeface="Times New Roman" pitchFamily="18" charset="0"/>
              </a:rPr>
              <a:t>проводился основной педагогический эксперимент с целью проверки модели процесса технико-тактической подготовки боксёров и эффективность методики.</a:t>
            </a:r>
          </a:p>
        </p:txBody>
      </p:sp>
      <p:sp>
        <p:nvSpPr>
          <p:cNvPr id="24578" name="Текст 2"/>
          <p:cNvSpPr>
            <a:spLocks noGrp="1"/>
          </p:cNvSpPr>
          <p:nvPr>
            <p:ph type="body" idx="1"/>
          </p:nvPr>
        </p:nvSpPr>
        <p:spPr>
          <a:xfrm>
            <a:off x="1928794" y="357166"/>
            <a:ext cx="5473700" cy="1368425"/>
          </a:xfrm>
        </p:spPr>
        <p:txBody>
          <a:bodyPr>
            <a:normAutofit/>
          </a:bodyPr>
          <a:lstStyle/>
          <a:p>
            <a:pPr eaLnBrk="1" hangingPunct="1">
              <a:lnSpc>
                <a:spcPct val="115000"/>
              </a:lnSpc>
              <a:spcAft>
                <a:spcPts val="1000"/>
              </a:spcAft>
              <a:tabLst>
                <a:tab pos="4705350" algn="l"/>
              </a:tabLst>
            </a:pPr>
            <a:r>
              <a:rPr lang="ru-RU" sz="2400" b="1" dirty="0" smtClean="0">
                <a:solidFill>
                  <a:schemeClr val="tx1"/>
                </a:solidFill>
                <a:latin typeface="Times New Roman" pitchFamily="18" charset="0"/>
                <a:cs typeface="Times New Roman" pitchFamily="18" charset="0"/>
              </a:rPr>
              <a:t>Механизмы реализации программно-целевого метода</a:t>
            </a:r>
            <a:endParaRPr lang="ru-RU" sz="1800" b="1" dirty="0" smtClean="0">
              <a:solidFill>
                <a:schemeClr val="tx1"/>
              </a:solidFill>
              <a:latin typeface="Calibri" pitchFamily="34" charset="0"/>
              <a:ea typeface="Calibri" pitchFamily="34" charset="0"/>
              <a:cs typeface="Times New Roman" pitchFamily="18" charset="0"/>
            </a:endParaRPr>
          </a:p>
          <a:p>
            <a:pPr eaLnBrk="1" hangingPunct="1">
              <a:tabLst>
                <a:tab pos="4705350" algn="l"/>
              </a:tabLst>
            </a:pPr>
            <a:endParaRPr lang="ru-RU" dirty="0" smtClean="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Заголовок 1"/>
          <p:cNvSpPr>
            <a:spLocks noGrp="1"/>
          </p:cNvSpPr>
          <p:nvPr>
            <p:ph type="title"/>
          </p:nvPr>
        </p:nvSpPr>
        <p:spPr>
          <a:xfrm>
            <a:off x="684213" y="1142984"/>
            <a:ext cx="8245505" cy="4929221"/>
          </a:xfrm>
        </p:spPr>
        <p:txBody>
          <a:bodyPr>
            <a:noAutofit/>
          </a:bodyPr>
          <a:lstStyle/>
          <a:p>
            <a:pPr algn="l"/>
            <a:r>
              <a:rPr lang="ru-RU" sz="2100" b="1" dirty="0" smtClean="0">
                <a:solidFill>
                  <a:schemeClr val="tx1"/>
                </a:solidFill>
                <a:latin typeface="Times New Roman" pitchFamily="18" charset="0"/>
                <a:cs typeface="Times New Roman" pitchFamily="18" charset="0"/>
              </a:rPr>
              <a:t>Введение.</a:t>
            </a:r>
            <a:br>
              <a:rPr lang="ru-RU" sz="2100" b="1" dirty="0" smtClean="0">
                <a:solidFill>
                  <a:schemeClr val="tx1"/>
                </a:solidFill>
                <a:latin typeface="Times New Roman" pitchFamily="18" charset="0"/>
                <a:cs typeface="Times New Roman" pitchFamily="18" charset="0"/>
              </a:rPr>
            </a:br>
            <a:r>
              <a:rPr lang="ru-RU" sz="2100" b="1" dirty="0" smtClean="0">
                <a:solidFill>
                  <a:schemeClr val="tx1"/>
                </a:solidFill>
                <a:latin typeface="Times New Roman" pitchFamily="18" charset="0"/>
                <a:cs typeface="Times New Roman" pitchFamily="18" charset="0"/>
              </a:rPr>
              <a:t>Основная часть.</a:t>
            </a:r>
            <a:br>
              <a:rPr lang="ru-RU" sz="2100" b="1" dirty="0" smtClean="0">
                <a:solidFill>
                  <a:schemeClr val="tx1"/>
                </a:solidFill>
                <a:latin typeface="Times New Roman" pitchFamily="18" charset="0"/>
                <a:cs typeface="Times New Roman" pitchFamily="18" charset="0"/>
              </a:rPr>
            </a:br>
            <a:r>
              <a:rPr lang="ru-RU" sz="2100" b="1" dirty="0" smtClean="0">
                <a:solidFill>
                  <a:schemeClr val="tx1"/>
                </a:solidFill>
                <a:latin typeface="Times New Roman" pitchFamily="18" charset="0"/>
                <a:cs typeface="Times New Roman" pitchFamily="18" charset="0"/>
              </a:rPr>
              <a:t> Программно-целевой метод управления тренировочным процессом:</a:t>
            </a:r>
            <a:br>
              <a:rPr lang="ru-RU" sz="2100" b="1" dirty="0" smtClean="0">
                <a:solidFill>
                  <a:schemeClr val="tx1"/>
                </a:solidFill>
                <a:latin typeface="Times New Roman" pitchFamily="18" charset="0"/>
                <a:cs typeface="Times New Roman" pitchFamily="18" charset="0"/>
              </a:rPr>
            </a:br>
            <a:r>
              <a:rPr lang="ru-RU" sz="2100" b="1" dirty="0" smtClean="0">
                <a:solidFill>
                  <a:schemeClr val="tx1"/>
                </a:solidFill>
                <a:latin typeface="Times New Roman" pitchFamily="18" charset="0"/>
                <a:cs typeface="Times New Roman" pitchFamily="18" charset="0"/>
              </a:rPr>
              <a:t>- Сущность и основные особенности программно-целевого метода.</a:t>
            </a:r>
            <a:br>
              <a:rPr lang="ru-RU" sz="2100" b="1" dirty="0" smtClean="0">
                <a:solidFill>
                  <a:schemeClr val="tx1"/>
                </a:solidFill>
                <a:latin typeface="Times New Roman" pitchFamily="18" charset="0"/>
                <a:cs typeface="Times New Roman" pitchFamily="18" charset="0"/>
              </a:rPr>
            </a:br>
            <a:r>
              <a:rPr lang="ru-RU" sz="2100" b="1" dirty="0" smtClean="0">
                <a:solidFill>
                  <a:schemeClr val="tx1"/>
                </a:solidFill>
                <a:latin typeface="Times New Roman" pitchFamily="18" charset="0"/>
                <a:cs typeface="Times New Roman" pitchFamily="18" charset="0"/>
              </a:rPr>
              <a:t>- Изучение соревновательной деятельности боксёров.</a:t>
            </a:r>
            <a:br>
              <a:rPr lang="ru-RU" sz="2100" b="1" dirty="0" smtClean="0">
                <a:solidFill>
                  <a:schemeClr val="tx1"/>
                </a:solidFill>
                <a:latin typeface="Times New Roman" pitchFamily="18" charset="0"/>
                <a:cs typeface="Times New Roman" pitchFamily="18" charset="0"/>
              </a:rPr>
            </a:br>
            <a:r>
              <a:rPr lang="ru-RU" sz="2100" b="1" dirty="0" smtClean="0">
                <a:solidFill>
                  <a:schemeClr val="tx1"/>
                </a:solidFill>
                <a:latin typeface="Times New Roman" pitchFamily="18" charset="0"/>
                <a:cs typeface="Times New Roman" pitchFamily="18" charset="0"/>
              </a:rPr>
              <a:t>- Модельные характеристики соревновательной деятельности боксёров.</a:t>
            </a:r>
            <a:br>
              <a:rPr lang="ru-RU" sz="2100" b="1" dirty="0" smtClean="0">
                <a:solidFill>
                  <a:schemeClr val="tx1"/>
                </a:solidFill>
                <a:latin typeface="Times New Roman" pitchFamily="18" charset="0"/>
                <a:cs typeface="Times New Roman" pitchFamily="18" charset="0"/>
              </a:rPr>
            </a:br>
            <a:r>
              <a:rPr lang="ru-RU" sz="2100" b="1" dirty="0" smtClean="0">
                <a:solidFill>
                  <a:schemeClr val="tx1"/>
                </a:solidFill>
                <a:latin typeface="Times New Roman" pitchFamily="18" charset="0"/>
                <a:cs typeface="Times New Roman" pitchFamily="18" charset="0"/>
              </a:rPr>
              <a:t>- Модельные характеристики уровня подготовленности боксёров.</a:t>
            </a:r>
            <a:br>
              <a:rPr lang="ru-RU" sz="2100" b="1" dirty="0" smtClean="0">
                <a:solidFill>
                  <a:schemeClr val="tx1"/>
                </a:solidFill>
                <a:latin typeface="Times New Roman" pitchFamily="18" charset="0"/>
                <a:cs typeface="Times New Roman" pitchFamily="18" charset="0"/>
              </a:rPr>
            </a:br>
            <a:r>
              <a:rPr lang="ru-RU" sz="2100" b="1" dirty="0" smtClean="0">
                <a:solidFill>
                  <a:schemeClr val="tx1"/>
                </a:solidFill>
                <a:latin typeface="Times New Roman" pitchFamily="18" charset="0"/>
                <a:cs typeface="Times New Roman" pitchFamily="18" charset="0"/>
              </a:rPr>
              <a:t>- Модельные характеристики тренировочных нагрузок боксёров.</a:t>
            </a:r>
            <a:br>
              <a:rPr lang="ru-RU" sz="2100" b="1" dirty="0" smtClean="0">
                <a:solidFill>
                  <a:schemeClr val="tx1"/>
                </a:solidFill>
                <a:latin typeface="Times New Roman" pitchFamily="18" charset="0"/>
                <a:cs typeface="Times New Roman" pitchFamily="18" charset="0"/>
              </a:rPr>
            </a:br>
            <a:r>
              <a:rPr lang="ru-RU" sz="2100" b="1" dirty="0" smtClean="0">
                <a:solidFill>
                  <a:schemeClr val="tx1"/>
                </a:solidFill>
                <a:latin typeface="Times New Roman" pitchFamily="18" charset="0"/>
                <a:cs typeface="Times New Roman" pitchFamily="18" charset="0"/>
              </a:rPr>
              <a:t>- Управление тренировочным процессом с учётом модельных     вышеперечисленных характеристик боксёров.</a:t>
            </a:r>
            <a:br>
              <a:rPr lang="ru-RU" sz="2100" b="1" dirty="0" smtClean="0">
                <a:solidFill>
                  <a:schemeClr val="tx1"/>
                </a:solidFill>
                <a:latin typeface="Times New Roman" pitchFamily="18" charset="0"/>
                <a:cs typeface="Times New Roman" pitchFamily="18" charset="0"/>
              </a:rPr>
            </a:br>
            <a:r>
              <a:rPr lang="ru-RU" sz="2100" b="1" dirty="0" smtClean="0">
                <a:solidFill>
                  <a:schemeClr val="tx1"/>
                </a:solidFill>
                <a:latin typeface="Times New Roman" pitchFamily="18" charset="0"/>
                <a:cs typeface="Times New Roman" pitchFamily="18" charset="0"/>
              </a:rPr>
              <a:t>Заключение.</a:t>
            </a:r>
            <a:br>
              <a:rPr lang="ru-RU" sz="2100" b="1" dirty="0" smtClean="0">
                <a:solidFill>
                  <a:schemeClr val="tx1"/>
                </a:solidFill>
                <a:latin typeface="Times New Roman" pitchFamily="18" charset="0"/>
                <a:cs typeface="Times New Roman" pitchFamily="18" charset="0"/>
              </a:rPr>
            </a:br>
            <a:r>
              <a:rPr lang="ru-RU" sz="2100" b="1" dirty="0" smtClean="0">
                <a:solidFill>
                  <a:schemeClr val="tx1"/>
                </a:solidFill>
                <a:latin typeface="Times New Roman" pitchFamily="18" charset="0"/>
                <a:cs typeface="Times New Roman" pitchFamily="18" charset="0"/>
              </a:rPr>
              <a:t>Приложения.</a:t>
            </a:r>
            <a:br>
              <a:rPr lang="ru-RU" sz="2100" b="1" dirty="0" smtClean="0">
                <a:solidFill>
                  <a:schemeClr val="tx1"/>
                </a:solidFill>
                <a:latin typeface="Times New Roman" pitchFamily="18" charset="0"/>
                <a:cs typeface="Times New Roman" pitchFamily="18" charset="0"/>
              </a:rPr>
            </a:br>
            <a:r>
              <a:rPr lang="ru-RU" sz="2100" b="1" dirty="0" smtClean="0">
                <a:solidFill>
                  <a:schemeClr val="tx1"/>
                </a:solidFill>
                <a:latin typeface="Times New Roman" pitchFamily="18" charset="0"/>
                <a:cs typeface="Times New Roman" pitchFamily="18" charset="0"/>
              </a:rPr>
              <a:t>Используемая литература.</a:t>
            </a:r>
            <a:r>
              <a:rPr lang="ru-RU" sz="2100" dirty="0" smtClean="0">
                <a:solidFill>
                  <a:schemeClr val="tx1"/>
                </a:solidFill>
                <a:latin typeface="Times New Roman" pitchFamily="18" charset="0"/>
                <a:cs typeface="Times New Roman" pitchFamily="18" charset="0"/>
              </a:rPr>
              <a:t/>
            </a:r>
            <a:br>
              <a:rPr lang="ru-RU" sz="2100" dirty="0" smtClean="0">
                <a:solidFill>
                  <a:schemeClr val="tx1"/>
                </a:solidFill>
                <a:latin typeface="Times New Roman" pitchFamily="18" charset="0"/>
                <a:cs typeface="Times New Roman" pitchFamily="18" charset="0"/>
              </a:rPr>
            </a:br>
            <a:endParaRPr lang="ru-RU" sz="2100" dirty="0" smtClean="0">
              <a:solidFill>
                <a:schemeClr val="tx1"/>
              </a:solidFill>
              <a:latin typeface="Times New Roman" pitchFamily="18" charset="0"/>
              <a:cs typeface="Times New Roman" pitchFamily="18" charset="0"/>
            </a:endParaRPr>
          </a:p>
        </p:txBody>
      </p:sp>
      <p:sp>
        <p:nvSpPr>
          <p:cNvPr id="3" name="Текст 2"/>
          <p:cNvSpPr>
            <a:spLocks noGrp="1"/>
          </p:cNvSpPr>
          <p:nvPr>
            <p:ph type="body" idx="1"/>
          </p:nvPr>
        </p:nvSpPr>
        <p:spPr>
          <a:xfrm>
            <a:off x="1258888" y="357166"/>
            <a:ext cx="6418262" cy="571504"/>
          </a:xfrm>
        </p:spPr>
        <p:txBody>
          <a:bodyPr rtlCol="0">
            <a:normAutofit lnSpcReduction="10000"/>
          </a:bodyPr>
          <a:lstStyle/>
          <a:p>
            <a:pPr eaLnBrk="1" fontAlgn="auto" hangingPunct="1">
              <a:lnSpc>
                <a:spcPct val="115000"/>
              </a:lnSpc>
              <a:spcAft>
                <a:spcPts val="1000"/>
              </a:spcAft>
              <a:tabLst>
                <a:tab pos="4705350" algn="l"/>
              </a:tabLst>
              <a:defRPr/>
            </a:pPr>
            <a:r>
              <a:rPr lang="ru-RU" sz="2800" b="1" dirty="0" smtClean="0">
                <a:solidFill>
                  <a:schemeClr val="tx1"/>
                </a:solidFill>
                <a:latin typeface="Times New Roman" pitchFamily="18" charset="0"/>
                <a:ea typeface="Calibri"/>
                <a:cs typeface="Times New Roman" pitchFamily="18" charset="0"/>
              </a:rPr>
              <a:t>Содержание</a:t>
            </a:r>
            <a:r>
              <a:rPr lang="ru-RU" sz="2400" b="1" dirty="0" smtClean="0">
                <a:solidFill>
                  <a:schemeClr val="tx1"/>
                </a:solidFill>
                <a:latin typeface="Times New Roman" pitchFamily="18" charset="0"/>
                <a:ea typeface="Calibri"/>
                <a:cs typeface="Times New Roman" pitchFamily="18" charset="0"/>
              </a:rPr>
              <a:t> </a:t>
            </a:r>
            <a:endParaRPr lang="ru-RU" sz="2400" b="1" dirty="0">
              <a:solidFill>
                <a:schemeClr val="tx1"/>
              </a:solidFill>
              <a:latin typeface="Times New Roman" pitchFamily="18" charset="0"/>
              <a:ea typeface="Calibri"/>
              <a:cs typeface="Times New Roman" pitchFamily="18"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500034" y="214290"/>
            <a:ext cx="8358246" cy="500066"/>
          </a:xfrm>
        </p:spPr>
        <p:txBody>
          <a:bodyPr>
            <a:noAutofit/>
          </a:bodyPr>
          <a:lstStyle/>
          <a:p>
            <a:r>
              <a:rPr lang="ru-RU" sz="2800" b="1" dirty="0" smtClean="0">
                <a:solidFill>
                  <a:schemeClr val="tx1"/>
                </a:solidFill>
                <a:latin typeface="Times New Roman" pitchFamily="18" charset="0"/>
                <a:cs typeface="Times New Roman" pitchFamily="18" charset="0"/>
              </a:rPr>
              <a:t>Результативность соревновательной деятельности</a:t>
            </a:r>
            <a:endParaRPr lang="ru-RU" sz="2800" dirty="0">
              <a:solidFill>
                <a:schemeClr val="tx1"/>
              </a:solidFill>
              <a:latin typeface="Times New Roman" pitchFamily="18" charset="0"/>
              <a:cs typeface="Times New Roman" pitchFamily="18" charset="0"/>
            </a:endParaRPr>
          </a:p>
        </p:txBody>
      </p:sp>
      <p:graphicFrame>
        <p:nvGraphicFramePr>
          <p:cNvPr id="6" name="Таблица 5"/>
          <p:cNvGraphicFramePr>
            <a:graphicFrameLocks noGrp="1"/>
          </p:cNvGraphicFramePr>
          <p:nvPr/>
        </p:nvGraphicFramePr>
        <p:xfrm>
          <a:off x="179513" y="836713"/>
          <a:ext cx="8784974" cy="6501117"/>
        </p:xfrm>
        <a:graphic>
          <a:graphicData uri="http://schemas.openxmlformats.org/drawingml/2006/table">
            <a:tbl>
              <a:tblPr/>
              <a:tblGrid>
                <a:gridCol w="512456"/>
                <a:gridCol w="6023588"/>
                <a:gridCol w="1335321"/>
                <a:gridCol w="913609"/>
              </a:tblGrid>
              <a:tr h="214098">
                <a:tc>
                  <a:txBody>
                    <a:bodyPr/>
                    <a:lstStyle/>
                    <a:p>
                      <a:pPr algn="ctr">
                        <a:lnSpc>
                          <a:spcPct val="115000"/>
                        </a:lnSpc>
                        <a:spcAft>
                          <a:spcPts val="0"/>
                        </a:spcAft>
                      </a:pPr>
                      <a:r>
                        <a:rPr lang="ru-RU" sz="1400" b="1" baseline="0" dirty="0">
                          <a:latin typeface="Times New Roman"/>
                          <a:ea typeface="Calibri"/>
                          <a:cs typeface="Times New Roman"/>
                        </a:rPr>
                        <a:t>Год</a:t>
                      </a:r>
                      <a:endParaRPr lang="ru-RU" sz="1400" baseline="0" dirty="0">
                        <a:latin typeface="Calibri"/>
                        <a:ea typeface="Calibri"/>
                        <a:cs typeface="Times New Roman"/>
                      </a:endParaRPr>
                    </a:p>
                  </a:txBody>
                  <a:tcPr marL="25242" marR="252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baseline="0" dirty="0">
                          <a:latin typeface="Times New Roman"/>
                          <a:ea typeface="Calibri"/>
                          <a:cs typeface="Times New Roman"/>
                        </a:rPr>
                        <a:t>Соревнования</a:t>
                      </a:r>
                      <a:endParaRPr lang="ru-RU" sz="1400" baseline="0" dirty="0">
                        <a:latin typeface="Calibri"/>
                        <a:ea typeface="Calibri"/>
                        <a:cs typeface="Times New Roman"/>
                      </a:endParaRPr>
                    </a:p>
                  </a:txBody>
                  <a:tcPr marL="25242" marR="252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baseline="0" dirty="0">
                          <a:latin typeface="Times New Roman"/>
                          <a:ea typeface="Calibri"/>
                          <a:cs typeface="Times New Roman"/>
                        </a:rPr>
                        <a:t>Ф.И.</a:t>
                      </a:r>
                      <a:endParaRPr lang="ru-RU" sz="1400" baseline="0" dirty="0">
                        <a:latin typeface="Calibri"/>
                        <a:ea typeface="Calibri"/>
                        <a:cs typeface="Times New Roman"/>
                      </a:endParaRPr>
                    </a:p>
                  </a:txBody>
                  <a:tcPr marL="25242" marR="252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baseline="0" dirty="0">
                          <a:latin typeface="Times New Roman"/>
                          <a:ea typeface="Calibri"/>
                          <a:cs typeface="Times New Roman"/>
                        </a:rPr>
                        <a:t>Результат</a:t>
                      </a:r>
                      <a:endParaRPr lang="ru-RU" sz="1400" baseline="0" dirty="0">
                        <a:latin typeface="Calibri"/>
                        <a:ea typeface="Calibri"/>
                        <a:cs typeface="Times New Roman"/>
                      </a:endParaRPr>
                    </a:p>
                  </a:txBody>
                  <a:tcPr marL="25242" marR="252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3755">
                <a:tc rowSpan="3">
                  <a:txBody>
                    <a:bodyPr/>
                    <a:lstStyle/>
                    <a:p>
                      <a:pPr algn="ctr">
                        <a:lnSpc>
                          <a:spcPct val="115000"/>
                        </a:lnSpc>
                        <a:spcAft>
                          <a:spcPts val="0"/>
                        </a:spcAft>
                      </a:pPr>
                      <a:r>
                        <a:rPr lang="ru-RU" sz="1400" b="1" u="sng" baseline="0" dirty="0" smtClean="0">
                          <a:latin typeface="Times New Roman"/>
                          <a:ea typeface="Calibri"/>
                          <a:cs typeface="Times New Roman"/>
                        </a:rPr>
                        <a:t>2014-2015гг</a:t>
                      </a:r>
                      <a:r>
                        <a:rPr lang="ru-RU" sz="1400" baseline="0" dirty="0">
                          <a:latin typeface="Times New Roman"/>
                          <a:ea typeface="Calibri"/>
                          <a:cs typeface="Times New Roman"/>
                        </a:rPr>
                        <a:t>.</a:t>
                      </a:r>
                      <a:endParaRPr lang="ru-RU" sz="1400" baseline="0" dirty="0">
                        <a:latin typeface="Calibri"/>
                        <a:ea typeface="Calibri"/>
                        <a:cs typeface="Times New Roman"/>
                      </a:endParaRPr>
                    </a:p>
                  </a:txBody>
                  <a:tcPr marL="25242" marR="25242"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400" dirty="0" smtClean="0">
                          <a:latin typeface="Times New Roman"/>
                          <a:ea typeface="Calibri"/>
                          <a:cs typeface="Times New Roman"/>
                        </a:rPr>
                        <a:t>Первенство УРФО среди юношей</a:t>
                      </a:r>
                      <a:r>
                        <a:rPr lang="ru-RU" sz="1400" baseline="0" dirty="0" smtClean="0">
                          <a:latin typeface="Times New Roman"/>
                          <a:ea typeface="Calibri"/>
                          <a:cs typeface="Times New Roman"/>
                        </a:rPr>
                        <a:t> 1998-1999 </a:t>
                      </a:r>
                      <a:r>
                        <a:rPr lang="ru-RU" sz="1400" baseline="0" dirty="0" err="1" smtClean="0">
                          <a:latin typeface="Times New Roman"/>
                          <a:ea typeface="Calibri"/>
                          <a:cs typeface="Times New Roman"/>
                        </a:rPr>
                        <a:t>г.р</a:t>
                      </a:r>
                      <a:r>
                        <a:rPr lang="ru-RU" sz="1400" baseline="0" dirty="0" smtClean="0">
                          <a:latin typeface="Times New Roman"/>
                          <a:ea typeface="Calibri"/>
                          <a:cs typeface="Times New Roman"/>
                        </a:rPr>
                        <a:t> г. Тюмень 2014 г.</a:t>
                      </a:r>
                      <a:endParaRPr lang="ru-RU" sz="1400" baseline="0" dirty="0">
                        <a:latin typeface="Calibri"/>
                        <a:ea typeface="Calibri"/>
                        <a:cs typeface="Times New Roman"/>
                      </a:endParaRPr>
                    </a:p>
                  </a:txBody>
                  <a:tcPr marL="25242" marR="252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aseline="0" dirty="0" err="1" smtClean="0">
                          <a:latin typeface="Calibri"/>
                          <a:ea typeface="Calibri"/>
                          <a:cs typeface="Times New Roman"/>
                        </a:rPr>
                        <a:t>Плиторак</a:t>
                      </a:r>
                      <a:r>
                        <a:rPr lang="ru-RU" sz="1400" baseline="0" dirty="0" smtClean="0">
                          <a:latin typeface="Calibri"/>
                          <a:ea typeface="Calibri"/>
                          <a:cs typeface="Times New Roman"/>
                        </a:rPr>
                        <a:t>  И.</a:t>
                      </a:r>
                    </a:p>
                    <a:p>
                      <a:pPr>
                        <a:lnSpc>
                          <a:spcPct val="115000"/>
                        </a:lnSpc>
                        <a:spcAft>
                          <a:spcPts val="0"/>
                        </a:spcAft>
                      </a:pPr>
                      <a:r>
                        <a:rPr lang="ru-RU" sz="1400" baseline="0" dirty="0" err="1" smtClean="0">
                          <a:latin typeface="Calibri"/>
                          <a:ea typeface="Calibri"/>
                          <a:cs typeface="Times New Roman"/>
                        </a:rPr>
                        <a:t>Таджибаев</a:t>
                      </a:r>
                      <a:r>
                        <a:rPr lang="ru-RU" sz="1400" baseline="0" dirty="0" smtClean="0">
                          <a:latin typeface="Calibri"/>
                          <a:ea typeface="Calibri"/>
                          <a:cs typeface="Times New Roman"/>
                        </a:rPr>
                        <a:t> Л.</a:t>
                      </a:r>
                      <a:endParaRPr lang="ru-RU" sz="1400" baseline="0" dirty="0">
                        <a:latin typeface="Calibri"/>
                        <a:ea typeface="Calibri"/>
                        <a:cs typeface="Times New Roman"/>
                      </a:endParaRPr>
                    </a:p>
                  </a:txBody>
                  <a:tcPr marL="25242" marR="252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aseline="0" dirty="0">
                          <a:latin typeface="Times New Roman"/>
                          <a:ea typeface="Calibri"/>
                          <a:cs typeface="Times New Roman"/>
                        </a:rPr>
                        <a:t>3 </a:t>
                      </a:r>
                      <a:r>
                        <a:rPr lang="ru-RU" sz="1400" baseline="0" dirty="0" smtClean="0">
                          <a:latin typeface="Times New Roman"/>
                          <a:ea typeface="Calibri"/>
                          <a:cs typeface="Times New Roman"/>
                        </a:rPr>
                        <a:t>место</a:t>
                      </a:r>
                    </a:p>
                    <a:p>
                      <a:pPr marL="0" marR="0" indent="0" algn="ctr" defTabSz="914400" rtl="0" eaLnBrk="1" fontAlgn="auto" latinLnBrk="0" hangingPunct="1">
                        <a:lnSpc>
                          <a:spcPct val="115000"/>
                        </a:lnSpc>
                        <a:spcBef>
                          <a:spcPts val="0"/>
                        </a:spcBef>
                        <a:spcAft>
                          <a:spcPts val="0"/>
                        </a:spcAft>
                        <a:buClrTx/>
                        <a:buSzTx/>
                        <a:buFontTx/>
                        <a:buNone/>
                        <a:tabLst/>
                        <a:defRPr/>
                      </a:pPr>
                      <a:r>
                        <a:rPr lang="ru-RU" sz="1400" baseline="0" dirty="0" smtClean="0">
                          <a:latin typeface="Times New Roman"/>
                          <a:ea typeface="Calibri"/>
                          <a:cs typeface="Times New Roman"/>
                        </a:rPr>
                        <a:t>3 место</a:t>
                      </a:r>
                      <a:endParaRPr lang="ru-RU" sz="1400" baseline="0" dirty="0">
                        <a:latin typeface="Calibri"/>
                        <a:ea typeface="Calibri"/>
                        <a:cs typeface="Times New Roman"/>
                      </a:endParaRPr>
                    </a:p>
                  </a:txBody>
                  <a:tcPr marL="25242" marR="252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29530">
                <a:tc vMerge="1">
                  <a:txBody>
                    <a:bodyPr/>
                    <a:lstStyle/>
                    <a:p>
                      <a:endParaRPr lang="ru-RU"/>
                    </a:p>
                  </a:txBody>
                  <a:tcPr/>
                </a:tc>
                <a:tc>
                  <a:txBody>
                    <a:bodyPr/>
                    <a:lstStyle/>
                    <a:p>
                      <a:pPr algn="just">
                        <a:lnSpc>
                          <a:spcPct val="115000"/>
                        </a:lnSpc>
                        <a:spcAft>
                          <a:spcPts val="0"/>
                        </a:spcAft>
                      </a:pPr>
                      <a:r>
                        <a:rPr lang="ru-RU" sz="1400" baseline="0" dirty="0" smtClean="0">
                          <a:latin typeface="Times New Roman"/>
                          <a:ea typeface="Calibri"/>
                          <a:cs typeface="Times New Roman"/>
                        </a:rPr>
                        <a:t>Окружной турнир класса «Б», посвящённый памяти  им. В.И. Городилова 2014г.</a:t>
                      </a:r>
                    </a:p>
                    <a:p>
                      <a:pPr algn="just">
                        <a:lnSpc>
                          <a:spcPct val="115000"/>
                        </a:lnSpc>
                        <a:spcAft>
                          <a:spcPts val="0"/>
                        </a:spcAft>
                      </a:pPr>
                      <a:r>
                        <a:rPr lang="ru-RU" sz="1400" baseline="0" dirty="0" err="1" smtClean="0">
                          <a:latin typeface="Times New Roman"/>
                          <a:ea typeface="Calibri"/>
                          <a:cs typeface="Times New Roman"/>
                        </a:rPr>
                        <a:t>г.Пыть-Ях</a:t>
                      </a:r>
                      <a:endParaRPr lang="ru-RU" sz="1400" baseline="0" dirty="0">
                        <a:latin typeface="Calibri"/>
                        <a:ea typeface="Calibri"/>
                        <a:cs typeface="Times New Roman"/>
                      </a:endParaRPr>
                    </a:p>
                  </a:txBody>
                  <a:tcPr marL="25242" marR="252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aseline="0" dirty="0" smtClean="0">
                          <a:latin typeface="Calibri"/>
                          <a:ea typeface="Calibri"/>
                          <a:cs typeface="Times New Roman"/>
                        </a:rPr>
                        <a:t>Куклин П.</a:t>
                      </a:r>
                    </a:p>
                    <a:p>
                      <a:pPr>
                        <a:lnSpc>
                          <a:spcPct val="115000"/>
                        </a:lnSpc>
                        <a:spcAft>
                          <a:spcPts val="0"/>
                        </a:spcAft>
                      </a:pPr>
                      <a:r>
                        <a:rPr lang="ru-RU" sz="1400" baseline="0" dirty="0" err="1" smtClean="0">
                          <a:latin typeface="Calibri"/>
                          <a:ea typeface="Calibri"/>
                          <a:cs typeface="Times New Roman"/>
                        </a:rPr>
                        <a:t>Таджибаев</a:t>
                      </a:r>
                      <a:r>
                        <a:rPr lang="ru-RU" sz="1400" baseline="0" dirty="0" smtClean="0">
                          <a:latin typeface="Calibri"/>
                          <a:ea typeface="Calibri"/>
                          <a:cs typeface="Times New Roman"/>
                        </a:rPr>
                        <a:t> Л.</a:t>
                      </a:r>
                    </a:p>
                    <a:p>
                      <a:pPr>
                        <a:lnSpc>
                          <a:spcPct val="115000"/>
                        </a:lnSpc>
                        <a:spcAft>
                          <a:spcPts val="0"/>
                        </a:spcAft>
                      </a:pPr>
                      <a:r>
                        <a:rPr lang="ru-RU" sz="1400" baseline="0" dirty="0" err="1" smtClean="0">
                          <a:latin typeface="Calibri"/>
                          <a:ea typeface="Calibri"/>
                          <a:cs typeface="Times New Roman"/>
                        </a:rPr>
                        <a:t>Заманоа</a:t>
                      </a:r>
                      <a:r>
                        <a:rPr lang="ru-RU" sz="1400" baseline="0" dirty="0" smtClean="0">
                          <a:latin typeface="Calibri"/>
                          <a:ea typeface="Calibri"/>
                          <a:cs typeface="Times New Roman"/>
                        </a:rPr>
                        <a:t> Э.</a:t>
                      </a:r>
                    </a:p>
                    <a:p>
                      <a:pPr>
                        <a:lnSpc>
                          <a:spcPct val="115000"/>
                        </a:lnSpc>
                        <a:spcAft>
                          <a:spcPts val="0"/>
                        </a:spcAft>
                      </a:pPr>
                      <a:r>
                        <a:rPr lang="ru-RU" sz="1400" baseline="0" dirty="0" err="1" smtClean="0">
                          <a:latin typeface="Calibri"/>
                          <a:ea typeface="Calibri"/>
                          <a:cs typeface="Times New Roman"/>
                        </a:rPr>
                        <a:t>Темирханов</a:t>
                      </a:r>
                      <a:r>
                        <a:rPr lang="ru-RU" sz="1400" baseline="0" dirty="0" smtClean="0">
                          <a:latin typeface="Calibri"/>
                          <a:ea typeface="Calibri"/>
                          <a:cs typeface="Times New Roman"/>
                        </a:rPr>
                        <a:t> А.</a:t>
                      </a:r>
                    </a:p>
                    <a:p>
                      <a:pPr>
                        <a:lnSpc>
                          <a:spcPct val="115000"/>
                        </a:lnSpc>
                        <a:spcAft>
                          <a:spcPts val="0"/>
                        </a:spcAft>
                      </a:pPr>
                      <a:r>
                        <a:rPr lang="ru-RU" sz="1400" baseline="0" dirty="0" err="1" smtClean="0">
                          <a:latin typeface="Calibri"/>
                          <a:ea typeface="Calibri"/>
                          <a:cs typeface="Times New Roman"/>
                        </a:rPr>
                        <a:t>Кулдашев</a:t>
                      </a:r>
                      <a:r>
                        <a:rPr lang="ru-RU" sz="1400" baseline="0" dirty="0" smtClean="0">
                          <a:latin typeface="Calibri"/>
                          <a:ea typeface="Calibri"/>
                          <a:cs typeface="Times New Roman"/>
                        </a:rPr>
                        <a:t> Ш.</a:t>
                      </a:r>
                      <a:endParaRPr lang="ru-RU" sz="1400" baseline="0" dirty="0">
                        <a:latin typeface="Calibri"/>
                        <a:ea typeface="Calibri"/>
                        <a:cs typeface="Times New Roman"/>
                      </a:endParaRPr>
                    </a:p>
                  </a:txBody>
                  <a:tcPr marL="25242" marR="252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ru-RU" sz="1400" baseline="0" dirty="0" smtClean="0">
                          <a:latin typeface="Times New Roman"/>
                          <a:ea typeface="Calibri"/>
                          <a:cs typeface="Times New Roman"/>
                        </a:rPr>
                        <a:t>1 место</a:t>
                      </a:r>
                      <a:endParaRPr lang="ru-RU" sz="1400" baseline="0" dirty="0" smtClean="0">
                        <a:latin typeface="Calibri"/>
                        <a:ea typeface="Calibri"/>
                        <a:cs typeface="Times New Roman"/>
                      </a:endParaRPr>
                    </a:p>
                    <a:p>
                      <a:pPr marL="0" marR="0" indent="0" algn="ctr" defTabSz="914400" rtl="0" eaLnBrk="1" fontAlgn="auto" latinLnBrk="0" hangingPunct="1">
                        <a:lnSpc>
                          <a:spcPct val="115000"/>
                        </a:lnSpc>
                        <a:spcBef>
                          <a:spcPts val="0"/>
                        </a:spcBef>
                        <a:spcAft>
                          <a:spcPts val="0"/>
                        </a:spcAft>
                        <a:buClrTx/>
                        <a:buSzTx/>
                        <a:buFontTx/>
                        <a:buNone/>
                        <a:tabLst/>
                        <a:defRPr/>
                      </a:pPr>
                      <a:r>
                        <a:rPr lang="ru-RU" sz="1400" baseline="0" dirty="0" smtClean="0">
                          <a:latin typeface="Times New Roman"/>
                          <a:ea typeface="Calibri"/>
                          <a:cs typeface="Times New Roman"/>
                        </a:rPr>
                        <a:t>1 место</a:t>
                      </a:r>
                      <a:endParaRPr lang="ru-RU" sz="1400" baseline="0" dirty="0" smtClean="0">
                        <a:latin typeface="Calibri"/>
                        <a:ea typeface="Calibri"/>
                        <a:cs typeface="Times New Roman"/>
                      </a:endParaRPr>
                    </a:p>
                    <a:p>
                      <a:pPr marL="0" marR="0" indent="0" algn="ctr" defTabSz="914400" rtl="0" eaLnBrk="1" fontAlgn="auto" latinLnBrk="0" hangingPunct="1">
                        <a:lnSpc>
                          <a:spcPct val="115000"/>
                        </a:lnSpc>
                        <a:spcBef>
                          <a:spcPts val="0"/>
                        </a:spcBef>
                        <a:spcAft>
                          <a:spcPts val="0"/>
                        </a:spcAft>
                        <a:buClrTx/>
                        <a:buSzTx/>
                        <a:buFontTx/>
                        <a:buNone/>
                        <a:tabLst/>
                        <a:defRPr/>
                      </a:pPr>
                      <a:r>
                        <a:rPr lang="ru-RU" sz="1400" baseline="0" dirty="0" smtClean="0">
                          <a:latin typeface="Times New Roman"/>
                          <a:ea typeface="Calibri"/>
                          <a:cs typeface="Times New Roman"/>
                        </a:rPr>
                        <a:t>2 место</a:t>
                      </a:r>
                      <a:endParaRPr lang="ru-RU" sz="1400" baseline="0" dirty="0" smtClean="0">
                        <a:latin typeface="Calibri"/>
                        <a:ea typeface="Calibri"/>
                        <a:cs typeface="Times New Roman"/>
                      </a:endParaRPr>
                    </a:p>
                    <a:p>
                      <a:pPr marL="0" marR="0" indent="0" algn="ctr" defTabSz="914400" rtl="0" eaLnBrk="1" fontAlgn="auto" latinLnBrk="0" hangingPunct="1">
                        <a:lnSpc>
                          <a:spcPct val="115000"/>
                        </a:lnSpc>
                        <a:spcBef>
                          <a:spcPts val="0"/>
                        </a:spcBef>
                        <a:spcAft>
                          <a:spcPts val="0"/>
                        </a:spcAft>
                        <a:buClrTx/>
                        <a:buSzTx/>
                        <a:buFontTx/>
                        <a:buNone/>
                        <a:tabLst/>
                        <a:defRPr/>
                      </a:pPr>
                      <a:r>
                        <a:rPr lang="ru-RU" sz="1400" baseline="0" dirty="0" smtClean="0">
                          <a:latin typeface="Times New Roman"/>
                          <a:ea typeface="Calibri"/>
                          <a:cs typeface="Times New Roman"/>
                        </a:rPr>
                        <a:t>3 место</a:t>
                      </a:r>
                      <a:endParaRPr lang="ru-RU" sz="1400" baseline="0" dirty="0" smtClean="0">
                        <a:latin typeface="Calibri"/>
                        <a:ea typeface="Calibri"/>
                        <a:cs typeface="Times New Roman"/>
                      </a:endParaRPr>
                    </a:p>
                    <a:p>
                      <a:pPr marL="0" marR="0" indent="0" algn="ctr" defTabSz="914400" rtl="0" eaLnBrk="1" fontAlgn="auto" latinLnBrk="0" hangingPunct="1">
                        <a:lnSpc>
                          <a:spcPct val="115000"/>
                        </a:lnSpc>
                        <a:spcBef>
                          <a:spcPts val="0"/>
                        </a:spcBef>
                        <a:spcAft>
                          <a:spcPts val="0"/>
                        </a:spcAft>
                        <a:buClrTx/>
                        <a:buSzTx/>
                        <a:buFontTx/>
                        <a:buNone/>
                        <a:tabLst/>
                        <a:defRPr/>
                      </a:pPr>
                      <a:r>
                        <a:rPr lang="ru-RU" sz="1400" baseline="0" dirty="0" smtClean="0">
                          <a:latin typeface="Times New Roman"/>
                          <a:ea typeface="Calibri"/>
                          <a:cs typeface="Times New Roman"/>
                        </a:rPr>
                        <a:t>3 место</a:t>
                      </a:r>
                      <a:endParaRPr lang="ru-RU" sz="1400" baseline="0" dirty="0">
                        <a:latin typeface="Calibri"/>
                        <a:ea typeface="Calibri"/>
                        <a:cs typeface="Times New Roman"/>
                      </a:endParaRPr>
                    </a:p>
                  </a:txBody>
                  <a:tcPr marL="25242" marR="252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2690">
                <a:tc vMerge="1">
                  <a:txBody>
                    <a:bodyPr/>
                    <a:lstStyle/>
                    <a:p>
                      <a:endParaRPr lang="ru-RU"/>
                    </a:p>
                  </a:txBody>
                  <a:tcPr/>
                </a:tc>
                <a:tc>
                  <a:txBody>
                    <a:bodyPr/>
                    <a:lstStyle/>
                    <a:p>
                      <a:r>
                        <a:rPr lang="ru-RU" sz="1400" dirty="0" smtClean="0">
                          <a:latin typeface="Times New Roman" pitchFamily="18" charset="0"/>
                          <a:cs typeface="Times New Roman" pitchFamily="18" charset="0"/>
                        </a:rPr>
                        <a:t>Традиционный Международный турнир памяти им.В. Стриженова 2015г. </a:t>
                      </a:r>
                    </a:p>
                    <a:p>
                      <a:r>
                        <a:rPr lang="ru-RU" sz="1400" dirty="0" smtClean="0">
                          <a:latin typeface="Times New Roman" pitchFamily="18" charset="0"/>
                          <a:cs typeface="Times New Roman" pitchFamily="18" charset="0"/>
                        </a:rPr>
                        <a:t>г. Надым</a:t>
                      </a:r>
                    </a:p>
                    <a:p>
                      <a:r>
                        <a:rPr lang="ru-RU" sz="1400" dirty="0" smtClean="0">
                          <a:latin typeface="Times New Roman" pitchFamily="18" charset="0"/>
                          <a:cs typeface="Times New Roman" pitchFamily="18" charset="0"/>
                        </a:rPr>
                        <a:t>Всероссийское первенство</a:t>
                      </a:r>
                      <a:r>
                        <a:rPr lang="ru-RU" sz="1400" baseline="0" dirty="0" smtClean="0">
                          <a:latin typeface="Times New Roman" pitchFamily="18" charset="0"/>
                          <a:cs typeface="Times New Roman" pitchFamily="18" charset="0"/>
                        </a:rPr>
                        <a:t> общество Динамо г. Нижневартовск 2015 г.</a:t>
                      </a:r>
                      <a:endParaRPr lang="ru-RU" sz="1400" dirty="0">
                        <a:latin typeface="Times New Roman" pitchFamily="18" charset="0"/>
                        <a:cs typeface="Times New Roman" pitchFamily="18" charset="0"/>
                      </a:endParaRPr>
                    </a:p>
                  </a:txBody>
                  <a:tcPr marL="25242" marR="252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aseline="0" dirty="0" smtClean="0">
                          <a:latin typeface="Times New Roman" pitchFamily="18" charset="0"/>
                          <a:ea typeface="Calibri"/>
                          <a:cs typeface="Times New Roman" pitchFamily="18" charset="0"/>
                        </a:rPr>
                        <a:t>Куклин П.</a:t>
                      </a:r>
                    </a:p>
                    <a:p>
                      <a:pPr>
                        <a:lnSpc>
                          <a:spcPct val="115000"/>
                        </a:lnSpc>
                        <a:spcAft>
                          <a:spcPts val="0"/>
                        </a:spcAft>
                      </a:pPr>
                      <a:r>
                        <a:rPr lang="ru-RU" sz="1400" baseline="0" dirty="0" err="1" smtClean="0">
                          <a:latin typeface="Times New Roman" pitchFamily="18" charset="0"/>
                          <a:ea typeface="Calibri"/>
                          <a:cs typeface="Times New Roman" pitchFamily="18" charset="0"/>
                        </a:rPr>
                        <a:t>Таджибаев</a:t>
                      </a:r>
                      <a:r>
                        <a:rPr lang="ru-RU" sz="1400" baseline="0" dirty="0" smtClean="0">
                          <a:latin typeface="Times New Roman" pitchFamily="18" charset="0"/>
                          <a:ea typeface="Calibri"/>
                          <a:cs typeface="Times New Roman" pitchFamily="18" charset="0"/>
                        </a:rPr>
                        <a:t> Л.</a:t>
                      </a:r>
                    </a:p>
                    <a:p>
                      <a:pPr>
                        <a:lnSpc>
                          <a:spcPct val="115000"/>
                        </a:lnSpc>
                        <a:spcAft>
                          <a:spcPts val="0"/>
                        </a:spcAft>
                      </a:pPr>
                      <a:r>
                        <a:rPr lang="ru-RU" sz="1400" baseline="0" dirty="0" smtClean="0">
                          <a:latin typeface="Times New Roman" pitchFamily="18" charset="0"/>
                          <a:ea typeface="Calibri"/>
                          <a:cs typeface="Times New Roman" pitchFamily="18" charset="0"/>
                        </a:rPr>
                        <a:t>Варламов Р.</a:t>
                      </a:r>
                    </a:p>
                  </a:txBody>
                  <a:tcPr marL="25242" marR="252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ru-RU" sz="1400" baseline="0" dirty="0" smtClean="0">
                          <a:latin typeface="Times New Roman"/>
                          <a:ea typeface="Calibri"/>
                          <a:cs typeface="Times New Roman"/>
                        </a:rPr>
                        <a:t>1 место</a:t>
                      </a:r>
                      <a:endParaRPr lang="ru-RU" sz="1400" baseline="0" dirty="0" smtClean="0">
                        <a:latin typeface="Calibri"/>
                        <a:ea typeface="Calibri"/>
                        <a:cs typeface="Times New Roman"/>
                      </a:endParaRPr>
                    </a:p>
                    <a:p>
                      <a:pPr marL="0" marR="0" indent="0" algn="ctr" defTabSz="914400" rtl="0" eaLnBrk="1" fontAlgn="auto" latinLnBrk="0" hangingPunct="1">
                        <a:lnSpc>
                          <a:spcPct val="115000"/>
                        </a:lnSpc>
                        <a:spcBef>
                          <a:spcPts val="0"/>
                        </a:spcBef>
                        <a:spcAft>
                          <a:spcPts val="0"/>
                        </a:spcAft>
                        <a:buClrTx/>
                        <a:buSzTx/>
                        <a:buFontTx/>
                        <a:buNone/>
                        <a:tabLst/>
                        <a:defRPr/>
                      </a:pPr>
                      <a:r>
                        <a:rPr lang="ru-RU" sz="1400" baseline="0" dirty="0" smtClean="0">
                          <a:latin typeface="Times New Roman"/>
                          <a:ea typeface="Calibri"/>
                          <a:cs typeface="Times New Roman"/>
                        </a:rPr>
                        <a:t>3 место</a:t>
                      </a:r>
                    </a:p>
                    <a:p>
                      <a:pPr marL="0" marR="0" indent="0" algn="ctr" defTabSz="914400" rtl="0" eaLnBrk="1" fontAlgn="auto" latinLnBrk="0" hangingPunct="1">
                        <a:lnSpc>
                          <a:spcPct val="115000"/>
                        </a:lnSpc>
                        <a:spcBef>
                          <a:spcPts val="0"/>
                        </a:spcBef>
                        <a:spcAft>
                          <a:spcPts val="0"/>
                        </a:spcAft>
                        <a:buClrTx/>
                        <a:buSzTx/>
                        <a:buFontTx/>
                        <a:buNone/>
                        <a:tabLst/>
                        <a:defRPr/>
                      </a:pPr>
                      <a:r>
                        <a:rPr lang="ru-RU" sz="1400" baseline="0" dirty="0" smtClean="0">
                          <a:latin typeface="Times New Roman"/>
                          <a:ea typeface="Calibri"/>
                          <a:cs typeface="Times New Roman"/>
                        </a:rPr>
                        <a:t>3 место</a:t>
                      </a:r>
                      <a:endParaRPr lang="ru-RU" sz="1400" baseline="0" dirty="0">
                        <a:latin typeface="Calibri"/>
                        <a:ea typeface="Calibri"/>
                        <a:cs typeface="Times New Roman"/>
                      </a:endParaRPr>
                    </a:p>
                  </a:txBody>
                  <a:tcPr marL="25242" marR="252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72346">
                <a:tc>
                  <a:txBody>
                    <a:bodyPr/>
                    <a:lstStyle/>
                    <a:p>
                      <a:pPr algn="ctr">
                        <a:lnSpc>
                          <a:spcPct val="115000"/>
                        </a:lnSpc>
                        <a:spcAft>
                          <a:spcPts val="0"/>
                        </a:spcAft>
                      </a:pPr>
                      <a:r>
                        <a:rPr lang="ru-RU" sz="1400" b="1" baseline="0" dirty="0" smtClean="0">
                          <a:latin typeface="Times New Roman"/>
                          <a:ea typeface="Calibri"/>
                          <a:cs typeface="Times New Roman"/>
                        </a:rPr>
                        <a:t>2016 г</a:t>
                      </a:r>
                      <a:r>
                        <a:rPr lang="ru-RU" sz="1400" b="1" baseline="0" dirty="0">
                          <a:latin typeface="Times New Roman"/>
                          <a:ea typeface="Calibri"/>
                          <a:cs typeface="Times New Roman"/>
                        </a:rPr>
                        <a:t>.</a:t>
                      </a:r>
                      <a:endParaRPr lang="ru-RU" sz="1400" baseline="0" dirty="0">
                        <a:latin typeface="Calibri"/>
                        <a:ea typeface="Calibri"/>
                        <a:cs typeface="Times New Roman"/>
                      </a:endParaRPr>
                    </a:p>
                  </a:txBody>
                  <a:tcPr marL="25242" marR="25242"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400" baseline="0" dirty="0">
                          <a:latin typeface="Times New Roman"/>
                          <a:ea typeface="Calibri"/>
                          <a:cs typeface="Times New Roman"/>
                        </a:rPr>
                        <a:t>Первенство ХМАО- </a:t>
                      </a:r>
                      <a:r>
                        <a:rPr lang="ru-RU" sz="1400" baseline="0" dirty="0" err="1">
                          <a:latin typeface="Times New Roman"/>
                          <a:ea typeface="Calibri"/>
                          <a:cs typeface="Times New Roman"/>
                        </a:rPr>
                        <a:t>Югры</a:t>
                      </a:r>
                      <a:r>
                        <a:rPr lang="ru-RU" sz="1400" baseline="0" dirty="0">
                          <a:latin typeface="Times New Roman"/>
                          <a:ea typeface="Calibri"/>
                          <a:cs typeface="Times New Roman"/>
                        </a:rPr>
                        <a:t> среди юниоров </a:t>
                      </a:r>
                      <a:r>
                        <a:rPr lang="ru-RU" sz="1400" baseline="0" dirty="0" smtClean="0">
                          <a:latin typeface="Times New Roman"/>
                          <a:ea typeface="Calibri"/>
                          <a:cs typeface="Times New Roman"/>
                        </a:rPr>
                        <a:t>1998-1999 </a:t>
                      </a:r>
                      <a:r>
                        <a:rPr lang="ru-RU" sz="1400" baseline="0" dirty="0">
                          <a:latin typeface="Times New Roman"/>
                          <a:ea typeface="Calibri"/>
                          <a:cs typeface="Times New Roman"/>
                        </a:rPr>
                        <a:t>г.р</a:t>
                      </a:r>
                      <a:r>
                        <a:rPr lang="ru-RU" sz="1400" baseline="0" dirty="0" smtClean="0">
                          <a:latin typeface="Times New Roman"/>
                          <a:ea typeface="Calibri"/>
                          <a:cs typeface="Times New Roman"/>
                        </a:rPr>
                        <a:t>.</a:t>
                      </a:r>
                    </a:p>
                    <a:p>
                      <a:pPr algn="just">
                        <a:lnSpc>
                          <a:spcPct val="115000"/>
                        </a:lnSpc>
                        <a:spcAft>
                          <a:spcPts val="0"/>
                        </a:spcAft>
                      </a:pPr>
                      <a:r>
                        <a:rPr lang="ru-RU" sz="1400" baseline="0" dirty="0" smtClean="0">
                          <a:latin typeface="Times New Roman"/>
                          <a:ea typeface="Calibri"/>
                          <a:cs typeface="Times New Roman"/>
                        </a:rPr>
                        <a:t> г. </a:t>
                      </a:r>
                      <a:r>
                        <a:rPr lang="ru-RU" sz="1400" baseline="0" dirty="0" err="1" smtClean="0">
                          <a:latin typeface="Times New Roman"/>
                          <a:ea typeface="Calibri"/>
                          <a:cs typeface="Times New Roman"/>
                        </a:rPr>
                        <a:t>Хантыйск-Мансийск</a:t>
                      </a:r>
                      <a:endParaRPr lang="ru-RU" sz="1400" baseline="0" dirty="0">
                        <a:latin typeface="Calibri"/>
                        <a:ea typeface="Calibri"/>
                        <a:cs typeface="Times New Roman"/>
                      </a:endParaRPr>
                    </a:p>
                  </a:txBody>
                  <a:tcPr marL="25242" marR="252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aseline="0" dirty="0" smtClean="0">
                          <a:latin typeface="Calibri"/>
                          <a:ea typeface="Calibri"/>
                          <a:cs typeface="Times New Roman"/>
                        </a:rPr>
                        <a:t>Куклин П.</a:t>
                      </a:r>
                    </a:p>
                    <a:p>
                      <a:pPr>
                        <a:lnSpc>
                          <a:spcPct val="115000"/>
                        </a:lnSpc>
                        <a:spcAft>
                          <a:spcPts val="0"/>
                        </a:spcAft>
                      </a:pPr>
                      <a:r>
                        <a:rPr lang="ru-RU" sz="1400" baseline="0" dirty="0" err="1" smtClean="0">
                          <a:latin typeface="Calibri"/>
                          <a:ea typeface="Calibri"/>
                          <a:cs typeface="Times New Roman"/>
                        </a:rPr>
                        <a:t>Таджибаев</a:t>
                      </a:r>
                      <a:r>
                        <a:rPr lang="ru-RU" sz="1400" baseline="0" dirty="0" smtClean="0">
                          <a:latin typeface="Calibri"/>
                          <a:ea typeface="Calibri"/>
                          <a:cs typeface="Times New Roman"/>
                        </a:rPr>
                        <a:t> Л</a:t>
                      </a:r>
                    </a:p>
                    <a:p>
                      <a:pPr>
                        <a:lnSpc>
                          <a:spcPct val="115000"/>
                        </a:lnSpc>
                        <a:spcAft>
                          <a:spcPts val="0"/>
                        </a:spcAft>
                      </a:pPr>
                      <a:r>
                        <a:rPr lang="ru-RU" sz="1400" baseline="0" dirty="0" err="1" smtClean="0">
                          <a:latin typeface="Calibri"/>
                          <a:ea typeface="Calibri"/>
                          <a:cs typeface="Times New Roman"/>
                        </a:rPr>
                        <a:t>Темирханов</a:t>
                      </a:r>
                      <a:r>
                        <a:rPr lang="ru-RU" sz="1400" baseline="0" dirty="0" smtClean="0">
                          <a:latin typeface="Calibri"/>
                          <a:ea typeface="Calibri"/>
                          <a:cs typeface="Times New Roman"/>
                        </a:rPr>
                        <a:t> А.</a:t>
                      </a:r>
                      <a:endParaRPr lang="ru-RU" sz="1400" baseline="0" dirty="0">
                        <a:latin typeface="Calibri"/>
                        <a:ea typeface="Calibri"/>
                        <a:cs typeface="Times New Roman"/>
                      </a:endParaRPr>
                    </a:p>
                  </a:txBody>
                  <a:tcPr marL="25242" marR="252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aseline="0" dirty="0" smtClean="0">
                          <a:latin typeface="Times New Roman"/>
                          <a:ea typeface="Calibri"/>
                          <a:cs typeface="Times New Roman"/>
                        </a:rPr>
                        <a:t>3 место</a:t>
                      </a:r>
                    </a:p>
                    <a:p>
                      <a:pPr marL="0" marR="0" indent="0" algn="ctr" defTabSz="914400" rtl="0" eaLnBrk="1" fontAlgn="auto" latinLnBrk="0" hangingPunct="1">
                        <a:lnSpc>
                          <a:spcPct val="115000"/>
                        </a:lnSpc>
                        <a:spcBef>
                          <a:spcPts val="0"/>
                        </a:spcBef>
                        <a:spcAft>
                          <a:spcPts val="0"/>
                        </a:spcAft>
                        <a:buClrTx/>
                        <a:buSzTx/>
                        <a:buFontTx/>
                        <a:buNone/>
                        <a:tabLst/>
                        <a:defRPr/>
                      </a:pPr>
                      <a:r>
                        <a:rPr lang="ru-RU" sz="1400" baseline="0" dirty="0" smtClean="0">
                          <a:latin typeface="Times New Roman"/>
                          <a:ea typeface="Calibri"/>
                          <a:cs typeface="Times New Roman"/>
                        </a:rPr>
                        <a:t>3 место</a:t>
                      </a:r>
                      <a:endParaRPr lang="ru-RU" sz="1400" baseline="0" dirty="0" smtClean="0">
                        <a:latin typeface="Calibri"/>
                        <a:ea typeface="Calibri"/>
                        <a:cs typeface="Times New Roman"/>
                      </a:endParaRPr>
                    </a:p>
                    <a:p>
                      <a:pPr marL="0" marR="0" indent="0" algn="ctr" defTabSz="914400" rtl="0" eaLnBrk="1" fontAlgn="auto" latinLnBrk="0" hangingPunct="1">
                        <a:lnSpc>
                          <a:spcPct val="115000"/>
                        </a:lnSpc>
                        <a:spcBef>
                          <a:spcPts val="0"/>
                        </a:spcBef>
                        <a:spcAft>
                          <a:spcPts val="0"/>
                        </a:spcAft>
                        <a:buClrTx/>
                        <a:buSzTx/>
                        <a:buFontTx/>
                        <a:buNone/>
                        <a:tabLst/>
                        <a:defRPr/>
                      </a:pPr>
                      <a:r>
                        <a:rPr lang="ru-RU" sz="1400" baseline="0" dirty="0" smtClean="0">
                          <a:latin typeface="Times New Roman"/>
                          <a:ea typeface="Calibri"/>
                          <a:cs typeface="Times New Roman"/>
                        </a:rPr>
                        <a:t>3 место</a:t>
                      </a:r>
                      <a:endParaRPr lang="ru-RU" sz="1400" baseline="0" dirty="0">
                        <a:latin typeface="Calibri"/>
                        <a:ea typeface="Calibri"/>
                        <a:cs typeface="Times New Roman"/>
                      </a:endParaRPr>
                    </a:p>
                  </a:txBody>
                  <a:tcPr marL="25242" marR="252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3755">
                <a:tc rowSpan="4">
                  <a:txBody>
                    <a:bodyPr/>
                    <a:lstStyle/>
                    <a:p>
                      <a:pPr algn="ctr">
                        <a:lnSpc>
                          <a:spcPct val="115000"/>
                        </a:lnSpc>
                        <a:spcAft>
                          <a:spcPts val="0"/>
                        </a:spcAft>
                      </a:pPr>
                      <a:r>
                        <a:rPr lang="ru-RU" sz="1400" b="1" u="sng" baseline="0" dirty="0" smtClean="0">
                          <a:latin typeface="Times New Roman"/>
                          <a:ea typeface="Calibri"/>
                          <a:cs typeface="Times New Roman"/>
                        </a:rPr>
                        <a:t>2018 </a:t>
                      </a:r>
                      <a:r>
                        <a:rPr lang="ru-RU" sz="1400" b="1" u="sng" baseline="0" dirty="0">
                          <a:latin typeface="Times New Roman"/>
                          <a:ea typeface="Calibri"/>
                          <a:cs typeface="Times New Roman"/>
                        </a:rPr>
                        <a:t>– </a:t>
                      </a:r>
                      <a:r>
                        <a:rPr lang="ru-RU" sz="1400" b="1" u="sng" baseline="0" dirty="0" smtClean="0">
                          <a:latin typeface="Times New Roman"/>
                          <a:ea typeface="Calibri"/>
                          <a:cs typeface="Times New Roman"/>
                        </a:rPr>
                        <a:t>2019гг</a:t>
                      </a:r>
                      <a:r>
                        <a:rPr lang="ru-RU" sz="1400" baseline="0" dirty="0">
                          <a:latin typeface="Times New Roman"/>
                          <a:ea typeface="Calibri"/>
                          <a:cs typeface="Times New Roman"/>
                        </a:rPr>
                        <a:t>.</a:t>
                      </a:r>
                      <a:endParaRPr lang="ru-RU" sz="1400" baseline="0" dirty="0">
                        <a:latin typeface="Calibri"/>
                        <a:ea typeface="Calibri"/>
                        <a:cs typeface="Times New Roman"/>
                      </a:endParaRPr>
                    </a:p>
                  </a:txBody>
                  <a:tcPr marL="25242" marR="25242"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400" baseline="0" dirty="0">
                          <a:latin typeface="Times New Roman"/>
                          <a:ea typeface="Calibri"/>
                          <a:cs typeface="Times New Roman"/>
                        </a:rPr>
                        <a:t>Первенство </a:t>
                      </a:r>
                      <a:r>
                        <a:rPr lang="ru-RU" sz="1400" baseline="0" dirty="0" err="1">
                          <a:latin typeface="Times New Roman"/>
                          <a:ea typeface="Calibri"/>
                          <a:cs typeface="Times New Roman"/>
                        </a:rPr>
                        <a:t>ХМАО-Югры</a:t>
                      </a:r>
                      <a:r>
                        <a:rPr lang="ru-RU" sz="1400" baseline="0" dirty="0">
                          <a:latin typeface="Times New Roman"/>
                          <a:ea typeface="Calibri"/>
                          <a:cs typeface="Times New Roman"/>
                        </a:rPr>
                        <a:t> среди </a:t>
                      </a:r>
                      <a:r>
                        <a:rPr lang="ru-RU" sz="1400" baseline="0" dirty="0" smtClean="0">
                          <a:latin typeface="Times New Roman"/>
                          <a:ea typeface="Calibri"/>
                          <a:cs typeface="Times New Roman"/>
                        </a:rPr>
                        <a:t> юношей  2004-2005 </a:t>
                      </a:r>
                      <a:r>
                        <a:rPr lang="ru-RU" sz="1400" baseline="0" dirty="0">
                          <a:latin typeface="Times New Roman"/>
                          <a:ea typeface="Calibri"/>
                          <a:cs typeface="Times New Roman"/>
                        </a:rPr>
                        <a:t>г.р</a:t>
                      </a:r>
                      <a:r>
                        <a:rPr lang="ru-RU" sz="1400" baseline="0" dirty="0" smtClean="0">
                          <a:latin typeface="Times New Roman"/>
                          <a:ea typeface="Calibri"/>
                          <a:cs typeface="Times New Roman"/>
                        </a:rPr>
                        <a:t>.  </a:t>
                      </a:r>
                    </a:p>
                    <a:p>
                      <a:pPr algn="just">
                        <a:lnSpc>
                          <a:spcPct val="115000"/>
                        </a:lnSpc>
                        <a:spcAft>
                          <a:spcPts val="0"/>
                        </a:spcAft>
                      </a:pPr>
                      <a:r>
                        <a:rPr lang="ru-RU" sz="1400" baseline="0" dirty="0" smtClean="0">
                          <a:latin typeface="Times New Roman"/>
                          <a:ea typeface="Calibri"/>
                          <a:cs typeface="Times New Roman"/>
                        </a:rPr>
                        <a:t>г. Ханты-Мансийск 2018г</a:t>
                      </a:r>
                      <a:r>
                        <a:rPr lang="ru-RU" sz="1400" baseline="0" dirty="0">
                          <a:latin typeface="Times New Roman"/>
                          <a:ea typeface="Calibri"/>
                          <a:cs typeface="Times New Roman"/>
                        </a:rPr>
                        <a:t>.</a:t>
                      </a:r>
                      <a:endParaRPr lang="ru-RU" sz="1400" baseline="0" dirty="0">
                        <a:latin typeface="Calibri"/>
                        <a:ea typeface="Calibri"/>
                        <a:cs typeface="Times New Roman"/>
                      </a:endParaRPr>
                    </a:p>
                  </a:txBody>
                  <a:tcPr marL="25242" marR="252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aseline="0" dirty="0" smtClean="0">
                          <a:latin typeface="Calibri"/>
                          <a:ea typeface="Calibri"/>
                          <a:cs typeface="Times New Roman"/>
                        </a:rPr>
                        <a:t>Юлдашев Т.</a:t>
                      </a:r>
                    </a:p>
                    <a:p>
                      <a:pPr>
                        <a:lnSpc>
                          <a:spcPct val="115000"/>
                        </a:lnSpc>
                        <a:spcAft>
                          <a:spcPts val="0"/>
                        </a:spcAft>
                      </a:pPr>
                      <a:r>
                        <a:rPr lang="ru-RU" sz="1400" baseline="0" dirty="0" err="1" smtClean="0">
                          <a:latin typeface="Calibri"/>
                          <a:ea typeface="Calibri"/>
                          <a:cs typeface="Times New Roman"/>
                        </a:rPr>
                        <a:t>Сухомлин</a:t>
                      </a:r>
                      <a:r>
                        <a:rPr lang="ru-RU" sz="1400" baseline="0" dirty="0" smtClean="0">
                          <a:latin typeface="Calibri"/>
                          <a:ea typeface="Calibri"/>
                          <a:cs typeface="Times New Roman"/>
                        </a:rPr>
                        <a:t> С.</a:t>
                      </a:r>
                      <a:endParaRPr lang="ru-RU" sz="1400" baseline="0" dirty="0">
                        <a:latin typeface="Calibri"/>
                        <a:ea typeface="Calibri"/>
                        <a:cs typeface="Times New Roman"/>
                      </a:endParaRPr>
                    </a:p>
                  </a:txBody>
                  <a:tcPr marL="25242" marR="252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aseline="0" dirty="0">
                          <a:latin typeface="Times New Roman"/>
                          <a:ea typeface="Calibri"/>
                          <a:cs typeface="Times New Roman"/>
                        </a:rPr>
                        <a:t>1 </a:t>
                      </a:r>
                      <a:r>
                        <a:rPr lang="ru-RU" sz="1400" baseline="0" dirty="0" smtClean="0">
                          <a:latin typeface="Times New Roman"/>
                          <a:ea typeface="Calibri"/>
                          <a:cs typeface="Times New Roman"/>
                        </a:rPr>
                        <a:t>место</a:t>
                      </a:r>
                    </a:p>
                    <a:p>
                      <a:pPr algn="ctr">
                        <a:lnSpc>
                          <a:spcPct val="115000"/>
                        </a:lnSpc>
                        <a:spcAft>
                          <a:spcPts val="0"/>
                        </a:spcAft>
                      </a:pPr>
                      <a:r>
                        <a:rPr lang="ru-RU" sz="1400" baseline="0" dirty="0" smtClean="0">
                          <a:latin typeface="Times New Roman"/>
                          <a:ea typeface="Calibri"/>
                          <a:cs typeface="Times New Roman"/>
                        </a:rPr>
                        <a:t>3 место</a:t>
                      </a:r>
                      <a:endParaRPr lang="ru-RU" sz="1400" baseline="0" dirty="0">
                        <a:latin typeface="Calibri"/>
                        <a:ea typeface="Calibri"/>
                        <a:cs typeface="Times New Roman"/>
                      </a:endParaRPr>
                    </a:p>
                  </a:txBody>
                  <a:tcPr marL="25242" marR="252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4344">
                <a:tc vMerge="1">
                  <a:txBody>
                    <a:bodyPr/>
                    <a:lstStyle/>
                    <a:p>
                      <a:endParaRPr lang="ru-RU"/>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dirty="0" smtClean="0">
                          <a:latin typeface="Times New Roman" pitchFamily="18" charset="0"/>
                          <a:ea typeface="Calibri"/>
                          <a:cs typeface="Times New Roman" pitchFamily="18" charset="0"/>
                        </a:rPr>
                        <a:t>Первенство УРФО среди юношей</a:t>
                      </a:r>
                      <a:r>
                        <a:rPr lang="ru-RU" sz="1400" baseline="0" dirty="0" smtClean="0">
                          <a:latin typeface="Times New Roman" pitchFamily="18" charset="0"/>
                          <a:ea typeface="Calibri"/>
                          <a:cs typeface="Times New Roman" pitchFamily="18" charset="0"/>
                        </a:rPr>
                        <a:t>  </a:t>
                      </a:r>
                      <a:r>
                        <a:rPr lang="ru-RU" sz="1400" baseline="0" dirty="0" smtClean="0">
                          <a:latin typeface="Times New Roman"/>
                          <a:ea typeface="Calibri"/>
                          <a:cs typeface="Times New Roman"/>
                        </a:rPr>
                        <a:t>2004-2005</a:t>
                      </a:r>
                      <a:r>
                        <a:rPr lang="ru-RU" sz="1400" baseline="0" dirty="0" smtClean="0">
                          <a:latin typeface="Times New Roman" pitchFamily="18" charset="0"/>
                          <a:ea typeface="Calibri"/>
                          <a:cs typeface="Times New Roman" pitchFamily="18" charset="0"/>
                        </a:rPr>
                        <a:t> </a:t>
                      </a:r>
                      <a:r>
                        <a:rPr lang="ru-RU" sz="1400" baseline="0" dirty="0" err="1" smtClean="0">
                          <a:latin typeface="Times New Roman" pitchFamily="18" charset="0"/>
                          <a:ea typeface="Calibri"/>
                          <a:cs typeface="Times New Roman" pitchFamily="18" charset="0"/>
                        </a:rPr>
                        <a:t>г.р</a:t>
                      </a:r>
                      <a:r>
                        <a:rPr lang="ru-RU" sz="1400" baseline="0" dirty="0" smtClean="0">
                          <a:latin typeface="Times New Roman" pitchFamily="18" charset="0"/>
                          <a:ea typeface="Calibri"/>
                          <a:cs typeface="Times New Roman" pitchFamily="18" charset="0"/>
                        </a:rPr>
                        <a:t> г. </a:t>
                      </a:r>
                      <a:r>
                        <a:rPr lang="ru-RU" sz="1400" baseline="0" dirty="0" err="1" smtClean="0">
                          <a:latin typeface="Times New Roman" pitchFamily="18" charset="0"/>
                          <a:ea typeface="Calibri"/>
                          <a:cs typeface="Times New Roman" pitchFamily="18" charset="0"/>
                        </a:rPr>
                        <a:t>Нягань</a:t>
                      </a:r>
                      <a:r>
                        <a:rPr lang="ru-RU" sz="1400" baseline="0" dirty="0" smtClean="0">
                          <a:latin typeface="Times New Roman" pitchFamily="18" charset="0"/>
                          <a:ea typeface="Calibri"/>
                          <a:cs typeface="Times New Roman" pitchFamily="18" charset="0"/>
                        </a:rPr>
                        <a:t> 2018 г.</a:t>
                      </a:r>
                    </a:p>
                    <a:p>
                      <a:endParaRPr lang="ru-RU" dirty="0"/>
                    </a:p>
                  </a:txBody>
                  <a:tcPr marL="25242" marR="252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baseline="0" dirty="0" smtClean="0">
                          <a:latin typeface="Times New Roman" pitchFamily="18" charset="0"/>
                          <a:ea typeface="Calibri"/>
                          <a:cs typeface="Times New Roman" pitchFamily="18" charset="0"/>
                        </a:rPr>
                        <a:t>Юлдашев Т.</a:t>
                      </a:r>
                    </a:p>
                    <a:p>
                      <a:endParaRPr lang="ru-RU" dirty="0"/>
                    </a:p>
                  </a:txBody>
                  <a:tcPr marL="25242" marR="252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aseline="0" dirty="0">
                          <a:latin typeface="Times New Roman"/>
                          <a:ea typeface="Calibri"/>
                          <a:cs typeface="Times New Roman"/>
                        </a:rPr>
                        <a:t>3 место</a:t>
                      </a:r>
                      <a:endParaRPr lang="ru-RU" sz="1400" baseline="0" dirty="0">
                        <a:latin typeface="Calibri"/>
                        <a:ea typeface="Calibri"/>
                        <a:cs typeface="Times New Roman"/>
                      </a:endParaRPr>
                    </a:p>
                  </a:txBody>
                  <a:tcPr marL="25242" marR="252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72346">
                <a:tc vMerge="1">
                  <a:txBody>
                    <a:bodyPr/>
                    <a:lstStyle/>
                    <a:p>
                      <a:endParaRPr lang="ru-RU"/>
                    </a:p>
                  </a:txBody>
                  <a:tcPr/>
                </a:tc>
                <a:tc>
                  <a:txBody>
                    <a:bodyPr/>
                    <a:lstStyle/>
                    <a:p>
                      <a:pPr algn="just">
                        <a:lnSpc>
                          <a:spcPct val="115000"/>
                        </a:lnSpc>
                        <a:spcAft>
                          <a:spcPts val="0"/>
                        </a:spcAft>
                      </a:pPr>
                      <a:r>
                        <a:rPr lang="ru-RU" sz="1400" baseline="0" dirty="0" smtClean="0">
                          <a:latin typeface="Times New Roman"/>
                          <a:ea typeface="Calibri"/>
                          <a:cs typeface="Times New Roman"/>
                        </a:rPr>
                        <a:t>Зональное Первенство </a:t>
                      </a:r>
                      <a:r>
                        <a:rPr lang="ru-RU" sz="1400" baseline="0" dirty="0" err="1">
                          <a:latin typeface="Times New Roman"/>
                          <a:ea typeface="Calibri"/>
                          <a:cs typeface="Times New Roman"/>
                        </a:rPr>
                        <a:t>ХМАО-Югры</a:t>
                      </a:r>
                      <a:r>
                        <a:rPr lang="ru-RU" sz="1400" baseline="0" dirty="0">
                          <a:latin typeface="Times New Roman"/>
                          <a:ea typeface="Calibri"/>
                          <a:cs typeface="Times New Roman"/>
                        </a:rPr>
                        <a:t> среди юношей </a:t>
                      </a:r>
                      <a:r>
                        <a:rPr lang="ru-RU" sz="1400" baseline="0" dirty="0" smtClean="0">
                          <a:latin typeface="Times New Roman"/>
                          <a:ea typeface="Calibri"/>
                          <a:cs typeface="Times New Roman"/>
                        </a:rPr>
                        <a:t> 2005-2006г.р</a:t>
                      </a:r>
                      <a:r>
                        <a:rPr lang="ru-RU" sz="1400" baseline="0" dirty="0">
                          <a:latin typeface="Times New Roman"/>
                          <a:ea typeface="Calibri"/>
                          <a:cs typeface="Times New Roman"/>
                        </a:rPr>
                        <a:t>. </a:t>
                      </a:r>
                      <a:r>
                        <a:rPr lang="ru-RU" sz="1400" baseline="0" dirty="0" smtClean="0">
                          <a:latin typeface="Times New Roman"/>
                          <a:ea typeface="Calibri"/>
                          <a:cs typeface="Times New Roman"/>
                        </a:rPr>
                        <a:t> </a:t>
                      </a:r>
                    </a:p>
                    <a:p>
                      <a:pPr algn="just">
                        <a:lnSpc>
                          <a:spcPct val="115000"/>
                        </a:lnSpc>
                        <a:spcAft>
                          <a:spcPts val="0"/>
                        </a:spcAft>
                      </a:pPr>
                      <a:r>
                        <a:rPr lang="ru-RU" sz="1400" baseline="0" dirty="0" smtClean="0">
                          <a:latin typeface="Times New Roman"/>
                          <a:ea typeface="Calibri"/>
                          <a:cs typeface="Times New Roman"/>
                        </a:rPr>
                        <a:t>г. </a:t>
                      </a:r>
                      <a:r>
                        <a:rPr lang="ru-RU" sz="1400" baseline="0" dirty="0" err="1" smtClean="0">
                          <a:latin typeface="Times New Roman"/>
                          <a:ea typeface="Calibri"/>
                          <a:cs typeface="Times New Roman"/>
                        </a:rPr>
                        <a:t>Лангепас</a:t>
                      </a:r>
                      <a:r>
                        <a:rPr lang="ru-RU" sz="1400" baseline="0" dirty="0" smtClean="0">
                          <a:latin typeface="Times New Roman"/>
                          <a:ea typeface="Calibri"/>
                          <a:cs typeface="Times New Roman"/>
                        </a:rPr>
                        <a:t>. 2019г.</a:t>
                      </a:r>
                    </a:p>
                    <a:p>
                      <a:pPr algn="just">
                        <a:lnSpc>
                          <a:spcPct val="115000"/>
                        </a:lnSpc>
                        <a:spcAft>
                          <a:spcPts val="0"/>
                        </a:spcAft>
                      </a:pPr>
                      <a:endParaRPr lang="ru-RU" sz="1400" baseline="0" dirty="0">
                        <a:latin typeface="Calibri"/>
                        <a:ea typeface="Calibri"/>
                        <a:cs typeface="Times New Roman"/>
                      </a:endParaRPr>
                    </a:p>
                  </a:txBody>
                  <a:tcPr marL="25242" marR="252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ru-RU" sz="1400" baseline="0" dirty="0" err="1" smtClean="0">
                          <a:latin typeface="Calibri"/>
                          <a:ea typeface="Calibri"/>
                          <a:cs typeface="Times New Roman"/>
                        </a:rPr>
                        <a:t>Плиторак</a:t>
                      </a:r>
                      <a:r>
                        <a:rPr lang="ru-RU" sz="1400" baseline="0" dirty="0" smtClean="0">
                          <a:latin typeface="Calibri"/>
                          <a:ea typeface="Calibri"/>
                          <a:cs typeface="Times New Roman"/>
                        </a:rPr>
                        <a:t> С</a:t>
                      </a:r>
                    </a:p>
                    <a:p>
                      <a:pPr>
                        <a:lnSpc>
                          <a:spcPct val="115000"/>
                        </a:lnSpc>
                        <a:spcAft>
                          <a:spcPts val="0"/>
                        </a:spcAft>
                      </a:pPr>
                      <a:r>
                        <a:rPr lang="ru-RU" sz="1400" baseline="0" dirty="0" err="1" smtClean="0">
                          <a:latin typeface="Calibri"/>
                          <a:ea typeface="Calibri"/>
                          <a:cs typeface="Times New Roman"/>
                        </a:rPr>
                        <a:t>Азамов</a:t>
                      </a:r>
                      <a:r>
                        <a:rPr lang="ru-RU" sz="1400" baseline="0" dirty="0" smtClean="0">
                          <a:latin typeface="Calibri"/>
                          <a:ea typeface="Calibri"/>
                          <a:cs typeface="Times New Roman"/>
                        </a:rPr>
                        <a:t>  Д.</a:t>
                      </a:r>
                      <a:endParaRPr lang="ru-RU" sz="1400" baseline="0" dirty="0">
                        <a:latin typeface="Calibri"/>
                        <a:ea typeface="Calibri"/>
                        <a:cs typeface="Times New Roman"/>
                      </a:endParaRPr>
                    </a:p>
                  </a:txBody>
                  <a:tcPr marL="25242" marR="252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1400" baseline="0" dirty="0" smtClean="0">
                          <a:latin typeface="Times New Roman"/>
                          <a:ea typeface="Calibri"/>
                          <a:cs typeface="Times New Roman"/>
                        </a:rPr>
                        <a:t>1 место</a:t>
                      </a:r>
                    </a:p>
                    <a:p>
                      <a:pPr marL="0" marR="0" indent="0" algn="ctr" defTabSz="914400" rtl="0" eaLnBrk="1" fontAlgn="auto" latinLnBrk="0" hangingPunct="1">
                        <a:lnSpc>
                          <a:spcPct val="115000"/>
                        </a:lnSpc>
                        <a:spcBef>
                          <a:spcPts val="0"/>
                        </a:spcBef>
                        <a:spcAft>
                          <a:spcPts val="0"/>
                        </a:spcAft>
                        <a:buClrTx/>
                        <a:buSzTx/>
                        <a:buFontTx/>
                        <a:buNone/>
                        <a:tabLst/>
                        <a:defRPr/>
                      </a:pPr>
                      <a:r>
                        <a:rPr lang="ru-RU" sz="1400" baseline="0" dirty="0" smtClean="0">
                          <a:latin typeface="Times New Roman"/>
                          <a:ea typeface="Calibri"/>
                          <a:cs typeface="Times New Roman"/>
                        </a:rPr>
                        <a:t>2 место</a:t>
                      </a:r>
                      <a:endParaRPr lang="ru-RU" sz="1400" baseline="0" dirty="0" smtClean="0">
                        <a:latin typeface="Calibri"/>
                        <a:ea typeface="Calibri"/>
                        <a:cs typeface="Times New Roman"/>
                      </a:endParaRPr>
                    </a:p>
                    <a:p>
                      <a:pPr algn="ctr">
                        <a:lnSpc>
                          <a:spcPct val="115000"/>
                        </a:lnSpc>
                        <a:spcAft>
                          <a:spcPts val="0"/>
                        </a:spcAft>
                      </a:pPr>
                      <a:endParaRPr lang="ru-RU" sz="1400" baseline="0" dirty="0">
                        <a:latin typeface="Calibri"/>
                        <a:ea typeface="Calibri"/>
                        <a:cs typeface="Times New Roman"/>
                      </a:endParaRPr>
                    </a:p>
                  </a:txBody>
                  <a:tcPr marL="25242" marR="252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72346">
                <a:tc vMerge="1">
                  <a:txBody>
                    <a:bodyPr/>
                    <a:lstStyle/>
                    <a:p>
                      <a:endParaRPr lang="ru-RU"/>
                    </a:p>
                  </a:txBody>
                  <a:tcPr/>
                </a:tc>
                <a:tc>
                  <a:txBody>
                    <a:bodyPr/>
                    <a:lstStyle/>
                    <a:p>
                      <a:pPr algn="just">
                        <a:lnSpc>
                          <a:spcPct val="115000"/>
                        </a:lnSpc>
                        <a:spcAft>
                          <a:spcPts val="0"/>
                        </a:spcAft>
                      </a:pPr>
                      <a:r>
                        <a:rPr lang="ru-RU" sz="1400" baseline="0" dirty="0" smtClean="0">
                          <a:latin typeface="Times New Roman"/>
                          <a:ea typeface="Calibri"/>
                          <a:cs typeface="Times New Roman"/>
                        </a:rPr>
                        <a:t>Финал Первенство </a:t>
                      </a:r>
                      <a:r>
                        <a:rPr lang="ru-RU" sz="1400" baseline="0" dirty="0" err="1" smtClean="0">
                          <a:latin typeface="Times New Roman"/>
                          <a:ea typeface="Calibri"/>
                          <a:cs typeface="Times New Roman"/>
                        </a:rPr>
                        <a:t>ХМАО-Югры</a:t>
                      </a:r>
                      <a:r>
                        <a:rPr lang="ru-RU" sz="1400" baseline="0" dirty="0" smtClean="0">
                          <a:latin typeface="Times New Roman"/>
                          <a:ea typeface="Calibri"/>
                          <a:cs typeface="Times New Roman"/>
                        </a:rPr>
                        <a:t> среди юношей  2005-2006г.р.  </a:t>
                      </a:r>
                    </a:p>
                    <a:p>
                      <a:pPr algn="just">
                        <a:lnSpc>
                          <a:spcPct val="115000"/>
                        </a:lnSpc>
                        <a:spcAft>
                          <a:spcPts val="0"/>
                        </a:spcAft>
                      </a:pPr>
                      <a:r>
                        <a:rPr lang="ru-RU" sz="1400" baseline="0" dirty="0" smtClean="0">
                          <a:latin typeface="Times New Roman"/>
                          <a:ea typeface="Calibri"/>
                          <a:cs typeface="Times New Roman"/>
                        </a:rPr>
                        <a:t>г. Советский. 2019г.</a:t>
                      </a:r>
                    </a:p>
                    <a:p>
                      <a:pPr algn="just">
                        <a:lnSpc>
                          <a:spcPct val="115000"/>
                        </a:lnSpc>
                        <a:spcAft>
                          <a:spcPts val="0"/>
                        </a:spcAft>
                      </a:pPr>
                      <a:endParaRPr lang="ru-RU" sz="1400" baseline="0" dirty="0">
                        <a:latin typeface="Calibri"/>
                        <a:ea typeface="Calibri"/>
                        <a:cs typeface="Times New Roman"/>
                      </a:endParaRPr>
                    </a:p>
                  </a:txBody>
                  <a:tcPr marL="25242" marR="252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aseline="0" dirty="0" err="1" smtClean="0">
                          <a:latin typeface="Calibri"/>
                          <a:ea typeface="Calibri"/>
                          <a:cs typeface="Times New Roman"/>
                        </a:rPr>
                        <a:t>Плиторак</a:t>
                      </a:r>
                      <a:r>
                        <a:rPr lang="ru-RU" sz="1400" baseline="0" dirty="0" smtClean="0">
                          <a:latin typeface="Calibri"/>
                          <a:ea typeface="Calibri"/>
                          <a:cs typeface="Times New Roman"/>
                        </a:rPr>
                        <a:t> С</a:t>
                      </a:r>
                    </a:p>
                    <a:p>
                      <a:pPr>
                        <a:lnSpc>
                          <a:spcPct val="115000"/>
                        </a:lnSpc>
                        <a:spcAft>
                          <a:spcPts val="0"/>
                        </a:spcAft>
                      </a:pPr>
                      <a:r>
                        <a:rPr lang="ru-RU" sz="1400" baseline="0" dirty="0" err="1" smtClean="0">
                          <a:latin typeface="Calibri"/>
                          <a:ea typeface="Calibri"/>
                          <a:cs typeface="Times New Roman"/>
                        </a:rPr>
                        <a:t>Азамов</a:t>
                      </a:r>
                      <a:r>
                        <a:rPr lang="ru-RU" sz="1400" baseline="0" dirty="0" smtClean="0">
                          <a:latin typeface="Calibri"/>
                          <a:ea typeface="Calibri"/>
                          <a:cs typeface="Times New Roman"/>
                        </a:rPr>
                        <a:t>  Д.</a:t>
                      </a:r>
                      <a:endParaRPr lang="ru-RU" sz="1400" baseline="0" dirty="0">
                        <a:latin typeface="Calibri"/>
                        <a:ea typeface="Calibri"/>
                        <a:cs typeface="Times New Roman"/>
                      </a:endParaRPr>
                    </a:p>
                  </a:txBody>
                  <a:tcPr marL="25242" marR="252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aseline="0" dirty="0" smtClean="0">
                          <a:latin typeface="Times New Roman"/>
                          <a:ea typeface="Calibri"/>
                          <a:cs typeface="Times New Roman"/>
                        </a:rPr>
                        <a:t>3 место</a:t>
                      </a:r>
                    </a:p>
                    <a:p>
                      <a:pPr marL="0" marR="0" indent="0" algn="ctr" defTabSz="914400" rtl="0" eaLnBrk="1" fontAlgn="auto" latinLnBrk="0" hangingPunct="1">
                        <a:lnSpc>
                          <a:spcPct val="115000"/>
                        </a:lnSpc>
                        <a:spcBef>
                          <a:spcPts val="0"/>
                        </a:spcBef>
                        <a:spcAft>
                          <a:spcPts val="0"/>
                        </a:spcAft>
                        <a:buClrTx/>
                        <a:buSzTx/>
                        <a:buFontTx/>
                        <a:buNone/>
                        <a:tabLst/>
                        <a:defRPr/>
                      </a:pPr>
                      <a:r>
                        <a:rPr lang="ru-RU" sz="1400" baseline="0" dirty="0" smtClean="0">
                          <a:latin typeface="Times New Roman"/>
                          <a:ea typeface="Calibri"/>
                          <a:cs typeface="Times New Roman"/>
                        </a:rPr>
                        <a:t>3 место</a:t>
                      </a:r>
                      <a:endParaRPr lang="ru-RU" sz="1400" baseline="0" dirty="0" smtClean="0">
                        <a:latin typeface="Calibri"/>
                        <a:ea typeface="Calibri"/>
                        <a:cs typeface="Times New Roman"/>
                      </a:endParaRPr>
                    </a:p>
                  </a:txBody>
                  <a:tcPr marL="25242" marR="252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15429">
                <a:tc gridSpan="4">
                  <a:txBody>
                    <a:bodyPr/>
                    <a:lstStyle/>
                    <a:p>
                      <a:pPr algn="ctr">
                        <a:lnSpc>
                          <a:spcPct val="115000"/>
                        </a:lnSpc>
                        <a:spcAft>
                          <a:spcPts val="0"/>
                        </a:spcAft>
                      </a:pPr>
                      <a:endParaRPr lang="ru-RU" sz="1400" baseline="0" dirty="0">
                        <a:latin typeface="Calibri"/>
                        <a:ea typeface="Calibri"/>
                        <a:cs typeface="Times New Roman"/>
                      </a:endParaRPr>
                    </a:p>
                  </a:txBody>
                  <a:tcPr marL="25242" marR="25242" marT="0" marB="0" vert="vert270" anchor="ctr">
                    <a:lnL w="12700" cap="flat" cmpd="sng" algn="ctr">
                      <a:no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just">
                        <a:lnSpc>
                          <a:spcPct val="115000"/>
                        </a:lnSpc>
                        <a:spcAft>
                          <a:spcPts val="0"/>
                        </a:spcAft>
                      </a:pPr>
                      <a:endParaRPr lang="ru-RU" sz="1400" baseline="0" dirty="0">
                        <a:latin typeface="Calibri"/>
                        <a:ea typeface="Calibri"/>
                        <a:cs typeface="Times New Roman"/>
                      </a:endParaRPr>
                    </a:p>
                  </a:txBody>
                  <a:tcPr marL="25242" marR="25242" marT="0" marB="0">
                    <a:lnL w="12700" cap="flat" cmpd="sng" algn="ctr">
                      <a:no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15000"/>
                        </a:lnSpc>
                        <a:spcAft>
                          <a:spcPts val="0"/>
                        </a:spcAft>
                      </a:pPr>
                      <a:endParaRPr lang="ru-RU" sz="1400" baseline="0" dirty="0">
                        <a:latin typeface="Calibri"/>
                        <a:ea typeface="Calibri"/>
                        <a:cs typeface="Times New Roman"/>
                      </a:endParaRPr>
                    </a:p>
                  </a:txBody>
                  <a:tcPr marL="25242" marR="25242" marT="0" marB="0">
                    <a:lnL w="12700" cap="flat" cmpd="sng" algn="ctr">
                      <a:no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lnSpc>
                          <a:spcPct val="115000"/>
                        </a:lnSpc>
                        <a:spcAft>
                          <a:spcPts val="0"/>
                        </a:spcAft>
                      </a:pPr>
                      <a:endParaRPr lang="ru-RU" sz="1400" baseline="0">
                        <a:latin typeface="Calibri"/>
                        <a:ea typeface="Calibri"/>
                        <a:cs typeface="Times New Roman"/>
                      </a:endParaRPr>
                    </a:p>
                  </a:txBody>
                  <a:tcPr marL="25242" marR="252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Диаграмма 2"/>
          <p:cNvGraphicFramePr/>
          <p:nvPr/>
        </p:nvGraphicFramePr>
        <p:xfrm>
          <a:off x="323528" y="260648"/>
          <a:ext cx="8568952" cy="5731345"/>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Волна">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Волна">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Волна">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4698</TotalTime>
  <Words>632</Words>
  <Application>Microsoft Office PowerPoint</Application>
  <PresentationFormat>Экран (4:3)</PresentationFormat>
  <Paragraphs>103</Paragraphs>
  <Slides>38</Slides>
  <Notes>4</Notes>
  <HiddenSlides>0</HiddenSlides>
  <MMClips>0</MMClips>
  <ScaleCrop>false</ScaleCrop>
  <HeadingPairs>
    <vt:vector size="4" baseType="variant">
      <vt:variant>
        <vt:lpstr>Тема</vt:lpstr>
      </vt:variant>
      <vt:variant>
        <vt:i4>1</vt:i4>
      </vt:variant>
      <vt:variant>
        <vt:lpstr>Заголовки слайдов</vt:lpstr>
      </vt:variant>
      <vt:variant>
        <vt:i4>38</vt:i4>
      </vt:variant>
    </vt:vector>
  </HeadingPairs>
  <TitlesOfParts>
    <vt:vector size="39" baseType="lpstr">
      <vt:lpstr>Волна</vt:lpstr>
      <vt:lpstr>       Талант — это хорошо, но может быть и плохо. Если хочешь стать хорошим боксёром, ты должен работать на пределе своих возможностей. Если ты не работаешь на этом пределе, то талант тебе ничего не даст. Другие обойдут тебя, потому что упорная работа — это основное. Надо работать так, как будто таланта у тебя вообще нет. Рой  Джонс</vt:lpstr>
      <vt:lpstr>Всесторонне развивающую специфику единоборств заметили и начали использовать еще в эпоху возникновения военной демократии.  Было очевидно, что кулачный бой  выгодно отличался от других видов физических упражнений своим благотворным влиянием практически на весь круг возможностей человека. Хорошо подготовленный боец славился надежностью, выносливостью, легко ориентировался в сложных ситуациях, был скромен и терпелив.</vt:lpstr>
      <vt:lpstr>Условиях современного бокса, с его высочайшими требованиями к физической и технико-тактической подготовке боксеров, для достижения высоких спортивных результатов необходимо искать новые пути и методики всестороннего развития бокса. Специально адаптированная  методика    поможет более быстрому усвоению необходимых технико-тактических навыков и развитию  физических качеств боксёров.  </vt:lpstr>
      <vt:lpstr>Слайд 4</vt:lpstr>
      <vt:lpstr> 1. Изучить психологические особенности старшего школьного возраста.  2. Рассмотреть сущность и основные особенности программно-целевого метода.  3. Дать общие характеристики соревновательной деятельности боксёров.  4. Показать системный подход к оценке уровня подготовленности боксёров. 5. Охарактеризовать модельные характеристики соревновательной деятельности, уровня подготовленности и тренировочных нагрузок боксёров. Ожидаемый результат: разработанная методика подготовки позволит модернизировать учебно-тренировочный процесс юных спортсменов, занимающихся боксом, повысить эффективность реализации физической и технической подготовленности в соревновательной деятельности. </vt:lpstr>
      <vt:lpstr>1. Поисковый этап: изучалось состояние исследуемой проблемы в теории и практике спорта,  комплекс необходимых методов исследования. 2. Констатирующий этап: осуществлялся сбор и обработка набранного первичного экспериментального материала. Разработаны комплексы тренировочных упражнений по формированию специфических технико-тактических действий боксёров.  3. Формирующий этап: проводился основной педагогический эксперимент с целью проверки модели процесса технико-тактической подготовки боксёров и эффективность методики.</vt:lpstr>
      <vt:lpstr>Введение. Основная часть.  Программно-целевой метод управления тренировочным процессом: - Сущность и основные особенности программно-целевого метода. - Изучение соревновательной деятельности боксёров. - Модельные характеристики соревновательной деятельности боксёров. - Модельные характеристики уровня подготовленности боксёров. - Модельные характеристики тренировочных нагрузок боксёров. - Управление тренировочным процессом с учётом модельных     вышеперечисленных характеристик боксёров. Заключение. Приложения. Используемая литература. </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vector>
  </TitlesOfParts>
  <Company>SPecialiST RePack</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Не скрывай свои недостатки, тренируйся, чтоб превратить недостатки в сильные стороны, а сильные стороны в свое второе «Я»</dc:title>
  <dc:creator>Timur</dc:creator>
  <cp:lastModifiedBy>777</cp:lastModifiedBy>
  <cp:revision>187</cp:revision>
  <dcterms:created xsi:type="dcterms:W3CDTF">2013-03-26T13:01:48Z</dcterms:created>
  <dcterms:modified xsi:type="dcterms:W3CDTF">2019-08-12T05:46:29Z</dcterms:modified>
</cp:coreProperties>
</file>